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90599" r:id="rId1"/>
  </p:sldMasterIdLst>
  <p:notesMasterIdLst>
    <p:notesMasterId r:id="rId25"/>
  </p:notesMasterIdLst>
  <p:handoutMasterIdLst>
    <p:handoutMasterId r:id="rId26"/>
  </p:handoutMasterIdLst>
  <p:sldIdLst>
    <p:sldId id="3177" r:id="rId2"/>
    <p:sldId id="3147" r:id="rId3"/>
    <p:sldId id="3281" r:id="rId4"/>
    <p:sldId id="3300" r:id="rId5"/>
    <p:sldId id="1446" r:id="rId6"/>
    <p:sldId id="3283" r:id="rId7"/>
    <p:sldId id="1760" r:id="rId8"/>
    <p:sldId id="2457" r:id="rId9"/>
    <p:sldId id="2458" r:id="rId10"/>
    <p:sldId id="2798" r:id="rId11"/>
    <p:sldId id="1354" r:id="rId12"/>
    <p:sldId id="1482" r:id="rId13"/>
    <p:sldId id="3299" r:id="rId14"/>
    <p:sldId id="2770" r:id="rId15"/>
    <p:sldId id="2799" r:id="rId16"/>
    <p:sldId id="1457" r:id="rId17"/>
    <p:sldId id="3282" r:id="rId18"/>
    <p:sldId id="3180" r:id="rId19"/>
    <p:sldId id="3175" r:id="rId20"/>
    <p:sldId id="1762" r:id="rId21"/>
    <p:sldId id="3176" r:id="rId22"/>
    <p:sldId id="2423" r:id="rId23"/>
    <p:sldId id="2424" r:id="rId24"/>
  </p:sldIdLst>
  <p:sldSz cx="12192000" cy="6858000"/>
  <p:notesSz cx="6877050" cy="965358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orient="horz" pos="323">
          <p15:clr>
            <a:srgbClr val="A4A3A4"/>
          </p15:clr>
        </p15:guide>
        <p15:guide id="3" orient="horz" pos="3888">
          <p15:clr>
            <a:srgbClr val="A4A3A4"/>
          </p15:clr>
        </p15:guide>
        <p15:guide id="4" orient="horz" pos="659">
          <p15:clr>
            <a:srgbClr val="A4A3A4"/>
          </p15:clr>
        </p15:guide>
        <p15:guide id="5" orient="horz" pos="1344">
          <p15:clr>
            <a:srgbClr val="A4A3A4"/>
          </p15:clr>
        </p15:guide>
        <p15:guide id="6" pos="7424">
          <p15:clr>
            <a:srgbClr val="A4A3A4"/>
          </p15:clr>
        </p15:guide>
        <p15:guide id="7" pos="256">
          <p15:clr>
            <a:srgbClr val="A4A3A4"/>
          </p15:clr>
        </p15:guide>
        <p15:guide id="8" pos="6016">
          <p15:clr>
            <a:srgbClr val="A4A3A4"/>
          </p15:clr>
        </p15:guide>
        <p15:guide id="9">
          <p15:clr>
            <a:srgbClr val="A4A3A4"/>
          </p15:clr>
        </p15:guide>
        <p15:guide id="10" pos="3915">
          <p15:clr>
            <a:srgbClr val="A4A3A4"/>
          </p15:clr>
        </p15:guide>
        <p15:guide id="11" pos="3767">
          <p15:clr>
            <a:srgbClr val="A4A3A4"/>
          </p15:clr>
        </p15:guide>
      </p15:sldGuideLst>
    </p:ext>
    <p:ext uri="{2D200454-40CA-4A62-9FC3-DE9A4176ACB9}">
      <p15:notesGuideLst xmlns:p15="http://schemas.microsoft.com/office/powerpoint/2012/main">
        <p15:guide id="1" orient="horz" pos="3041">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800080"/>
    <a:srgbClr val="31534C"/>
    <a:srgbClr val="4B0082"/>
    <a:srgbClr val="2084D9"/>
    <a:srgbClr val="1E00AA"/>
    <a:srgbClr val="B7B1A9"/>
    <a:srgbClr val="CC6600"/>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89312" autoAdjust="0"/>
  </p:normalViewPr>
  <p:slideViewPr>
    <p:cSldViewPr>
      <p:cViewPr varScale="1">
        <p:scale>
          <a:sx n="66" d="100"/>
          <a:sy n="66" d="100"/>
        </p:scale>
        <p:origin x="1277" y="38"/>
      </p:cViewPr>
      <p:guideLst>
        <p:guide orient="horz" pos="2160"/>
        <p:guide orient="horz" pos="323"/>
        <p:guide orient="horz" pos="3888"/>
        <p:guide orient="horz" pos="659"/>
        <p:guide orient="horz" pos="1344"/>
        <p:guide pos="7424"/>
        <p:guide pos="256"/>
        <p:guide pos="6016"/>
        <p:guide/>
        <p:guide pos="3915"/>
        <p:guide pos="37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96"/>
      </p:cViewPr>
      <p:guideLst>
        <p:guide orient="horz" pos="3041"/>
        <p:guide pos="216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207D7-60BF-46DF-9945-24D0F96FE755}"/>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899D1DF8-51D9-43AD-8027-3B8E0AC2571A}"/>
              </a:ext>
            </a:extLst>
          </p:cNvPr>
          <p:cNvSpPr>
            <a:spLocks noGrp="1"/>
          </p:cNvSpPr>
          <p:nvPr>
            <p:ph type="dt" sz="quarter"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A0FF28E-E525-42EE-857D-792E100867CA}" type="datetimeFigureOut">
              <a:rPr lang="en-US"/>
              <a:pPr>
                <a:defRPr/>
              </a:pPr>
              <a:t>7/28/2025</a:t>
            </a:fld>
            <a:endParaRPr lang="en-US"/>
          </a:p>
        </p:txBody>
      </p:sp>
      <p:sp>
        <p:nvSpPr>
          <p:cNvPr id="4" name="Footer Placeholder 3">
            <a:extLst>
              <a:ext uri="{FF2B5EF4-FFF2-40B4-BE49-F238E27FC236}">
                <a16:creationId xmlns:a16="http://schemas.microsoft.com/office/drawing/2014/main" id="{1C90F292-6BE0-4EEC-9F52-42685E9F97EA}"/>
              </a:ext>
            </a:extLst>
          </p:cNvPr>
          <p:cNvSpPr>
            <a:spLocks noGrp="1"/>
          </p:cNvSpPr>
          <p:nvPr>
            <p:ph type="ftr" sz="quarter" idx="2"/>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BDF1AAA0-44C7-4A29-9051-B81E13952E6A}"/>
              </a:ext>
            </a:extLst>
          </p:cNvPr>
          <p:cNvSpPr>
            <a:spLocks noGrp="1"/>
          </p:cNvSpPr>
          <p:nvPr>
            <p:ph type="sldNum" sz="quarter" idx="3"/>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D639735-B964-4C2F-9A63-A31AFF6ED76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87DE53-29E6-46B2-9867-1A2B5B1F2119}"/>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A4B5F8EF-6146-4B30-A7D9-1EF0B36BDE76}"/>
              </a:ext>
            </a:extLst>
          </p:cNvPr>
          <p:cNvSpPr>
            <a:spLocks noGrp="1"/>
          </p:cNvSpPr>
          <p:nvPr>
            <p:ph type="dt"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6FB1BA4D-5274-4AEB-9621-80CF81EECEE2}" type="datetimeFigureOut">
              <a:rPr lang="en-US"/>
              <a:pPr>
                <a:defRPr/>
              </a:pPr>
              <a:t>7/28/2025</a:t>
            </a:fld>
            <a:endParaRPr lang="en-US"/>
          </a:p>
        </p:txBody>
      </p:sp>
      <p:sp>
        <p:nvSpPr>
          <p:cNvPr id="4" name="Slide Image Placeholder 3">
            <a:extLst>
              <a:ext uri="{FF2B5EF4-FFF2-40B4-BE49-F238E27FC236}">
                <a16:creationId xmlns:a16="http://schemas.microsoft.com/office/drawing/2014/main" id="{C1FC8D86-254D-49F8-8287-525A5CA905CA}"/>
              </a:ext>
            </a:extLst>
          </p:cNvPr>
          <p:cNvSpPr>
            <a:spLocks noGrp="1" noRot="1" noChangeAspect="1"/>
          </p:cNvSpPr>
          <p:nvPr>
            <p:ph type="sldImg" idx="2"/>
          </p:nvPr>
        </p:nvSpPr>
        <p:spPr>
          <a:xfrm>
            <a:off x="222250" y="723900"/>
            <a:ext cx="6432550" cy="36195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01048EB-505D-484A-BA93-533B333BFF9A}"/>
              </a:ext>
            </a:extLst>
          </p:cNvPr>
          <p:cNvSpPr>
            <a:spLocks noGrp="1"/>
          </p:cNvSpPr>
          <p:nvPr>
            <p:ph type="body" sz="quarter" idx="3"/>
          </p:nvPr>
        </p:nvSpPr>
        <p:spPr>
          <a:xfrm>
            <a:off x="687388" y="4586288"/>
            <a:ext cx="5502275" cy="43434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F654B28A-7F0D-4254-83B0-1B423DEAE861}"/>
              </a:ext>
            </a:extLst>
          </p:cNvPr>
          <p:cNvSpPr>
            <a:spLocks noGrp="1"/>
          </p:cNvSpPr>
          <p:nvPr>
            <p:ph type="ftr" sz="quarter" idx="4"/>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BCEA8B9E-16C6-4861-A311-2A1783644CF1}"/>
              </a:ext>
            </a:extLst>
          </p:cNvPr>
          <p:cNvSpPr>
            <a:spLocks noGrp="1"/>
          </p:cNvSpPr>
          <p:nvPr>
            <p:ph type="sldNum" sz="quarter" idx="5"/>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BC103B0-5997-49BB-8BF4-7D5DCADD82D6}" type="slidenum">
              <a:rPr lang="en-US" altLang="en-US"/>
              <a:pPr>
                <a:defRPr/>
              </a:pPr>
              <a:t>‹#›</a:t>
            </a:fld>
            <a:endParaRPr lang="en-US" altLang="en-US"/>
          </a:p>
        </p:txBody>
      </p:sp>
    </p:spTree>
    <p:extLst>
      <p:ext uri="{BB962C8B-B14F-4D97-AF65-F5344CB8AC3E}">
        <p14:creationId xmlns:p14="http://schemas.microsoft.com/office/powerpoint/2010/main" val="382963767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9E08A2D1-B5BD-42E1-A8E5-C905805583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C89FDEBD-C87A-44D1-8ED9-213ED5385B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extLst>
      <p:ext uri="{BB962C8B-B14F-4D97-AF65-F5344CB8AC3E}">
        <p14:creationId xmlns:p14="http://schemas.microsoft.com/office/powerpoint/2010/main" val="1627157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43428B2D-35AC-4861-87A7-039402AB331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EA86BC60-42EC-45B9-806C-6619306A02E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CF418FC9-A579-477A-844A-D63D7C7E05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9E8AC6F2-0674-4630-B86C-D1BAC93EA9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9178292E-E2D4-4A3E-8082-F3075B508C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CF46EE45-E32A-4CEB-A973-3AABB05B75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9E08A2D1-B5BD-42E1-A8E5-C905805583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C89FDEBD-C87A-44D1-8ED9-213ED5385B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extLst>
      <p:ext uri="{BB962C8B-B14F-4D97-AF65-F5344CB8AC3E}">
        <p14:creationId xmlns:p14="http://schemas.microsoft.com/office/powerpoint/2010/main" val="741835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4CBBD3F6-23B3-4D06-8382-F40239163D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6E5F2F38-0EE7-41D5-B179-DDDC5B5190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Calibri" panose="020F0502020204030204" pitchFamily="34" charset="0"/>
              <a:buAutoNum type="arabicPeriod"/>
            </a:pPr>
            <a:r>
              <a:rPr lang="en-GB" altLang="en-US" dirty="0"/>
              <a:t>Relationship is – between one self (I</a:t>
            </a:r>
            <a:r>
              <a:rPr lang="en-GB" altLang="en-US" baseline="-25000" dirty="0"/>
              <a:t>1</a:t>
            </a:r>
            <a:r>
              <a:rPr lang="en-GB" altLang="en-US" dirty="0"/>
              <a:t>) and another self (I</a:t>
            </a:r>
            <a:r>
              <a:rPr lang="en-GB" altLang="en-US" baseline="-25000" dirty="0"/>
              <a:t>2</a:t>
            </a:r>
            <a:r>
              <a:rPr lang="en-GB" altLang="en-US" dirty="0"/>
              <a:t>) – The body is used as a means</a:t>
            </a:r>
          </a:p>
          <a:p>
            <a:pPr marL="457200" indent="-457200">
              <a:buFont typeface="Calibri" panose="020F0502020204030204" pitchFamily="34" charset="0"/>
              <a:buAutoNum type="arabicPeriod"/>
            </a:pPr>
            <a:endParaRPr lang="en-GB" altLang="en-US" dirty="0"/>
          </a:p>
          <a:p>
            <a:pPr marL="457200" indent="-457200">
              <a:buFont typeface="Calibri" panose="020F0502020204030204" pitchFamily="34" charset="0"/>
              <a:buAutoNum type="arabicPeriod"/>
            </a:pPr>
            <a:r>
              <a:rPr lang="en-GB" altLang="en-US" dirty="0"/>
              <a:t>There are feelings in relationship – in one self (I</a:t>
            </a:r>
            <a:r>
              <a:rPr lang="en-GB" altLang="en-US" baseline="-25000" dirty="0"/>
              <a:t>1</a:t>
            </a:r>
            <a:r>
              <a:rPr lang="en-GB" altLang="en-US" dirty="0"/>
              <a:t>) for the other self (I</a:t>
            </a:r>
            <a:r>
              <a:rPr lang="en-GB" altLang="en-US" baseline="-25000" dirty="0"/>
              <a:t>2</a:t>
            </a:r>
            <a:r>
              <a:rPr lang="en-GB" altLang="en-US" dirty="0"/>
              <a:t>) – Check if feelings in important</a:t>
            </a:r>
            <a:r>
              <a:rPr lang="en-GB" altLang="en-US" baseline="0" dirty="0"/>
              <a:t> in relationship… if the feelings are in the self or in the body… if you can observe your feelings for the other when you see the other, or just think about him/her</a:t>
            </a:r>
          </a:p>
          <a:p>
            <a:pPr marL="457200" indent="-457200">
              <a:buFont typeface="Calibri" panose="020F0502020204030204" pitchFamily="34" charset="0"/>
              <a:buAutoNum type="arabicPeriod"/>
            </a:pPr>
            <a:endParaRPr lang="en-GB" altLang="en-US" dirty="0"/>
          </a:p>
          <a:p>
            <a:pPr marL="457200" indent="-457200">
              <a:buFont typeface="Calibri" panose="020F0502020204030204" pitchFamily="34" charset="0"/>
              <a:buAutoNum type="arabicPeriod"/>
            </a:pPr>
            <a:r>
              <a:rPr lang="en-GB" altLang="en-US" dirty="0"/>
              <a:t>These feelings can be recognized – they are definite (9 Feelings)</a:t>
            </a:r>
            <a:r>
              <a:rPr lang="en-GB" altLang="en-US" baseline="0" dirty="0"/>
              <a:t> – keep these open and explore</a:t>
            </a:r>
            <a:endParaRPr lang="en-GB" altLang="en-US" dirty="0"/>
          </a:p>
          <a:p>
            <a:pPr marL="457200" indent="-457200">
              <a:buFont typeface="Calibri" panose="020F0502020204030204" pitchFamily="34" charset="0"/>
              <a:buAutoNum type="arabicPeriod"/>
            </a:pPr>
            <a:endParaRPr lang="en-GB" altLang="en-US" dirty="0"/>
          </a:p>
          <a:p>
            <a:pPr marL="457200" indent="-457200">
              <a:buFont typeface="Calibri" panose="020F0502020204030204" pitchFamily="34" charset="0"/>
              <a:buAutoNum type="arabicPeriod"/>
            </a:pPr>
            <a:r>
              <a:rPr lang="en-GB" altLang="en-US" dirty="0"/>
              <a:t>Their fulfilment, evaluation leads to mutual happiness – check if you feel happy when you are able to see</a:t>
            </a:r>
            <a:r>
              <a:rPr lang="en-GB" altLang="en-US" baseline="0" dirty="0"/>
              <a:t> that the other has a feeling of relatedness for you… more </a:t>
            </a:r>
            <a:r>
              <a:rPr lang="en-GB" altLang="en-US" baseline="0" dirty="0" err="1"/>
              <a:t>importantl</a:t>
            </a:r>
            <a:r>
              <a:rPr lang="en-GB" altLang="en-US" baseline="0" dirty="0"/>
              <a:t> check if you feel happy when you have a feeling of relatedness for another</a:t>
            </a:r>
            <a:endParaRPr lang="en-GB" altLang="en-US" dirty="0"/>
          </a:p>
        </p:txBody>
      </p:sp>
    </p:spTree>
    <p:extLst>
      <p:ext uri="{BB962C8B-B14F-4D97-AF65-F5344CB8AC3E}">
        <p14:creationId xmlns:p14="http://schemas.microsoft.com/office/powerpoint/2010/main" val="165383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350F74AC-F907-4B5F-9BFF-7958F00536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548A8522-45C6-4D73-AC3F-8ED2600394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C3F54380-E3A9-4CE3-BD28-DAC9EB28B18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AE3D6853-10D9-49F1-8DD0-84E8AEB9419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Discussion just to draw attention and not to convince </a:t>
            </a:r>
          </a:p>
          <a:p>
            <a:endParaRPr lang="en-US" altLang="en-US"/>
          </a:p>
          <a:p>
            <a:r>
              <a:rPr lang="en-US" altLang="en-US"/>
              <a:t>The basic human aspiration is continuity of happiness and prosperity. Everyone intent the same. The clarity that other is in favor of my basic aspiration means wants to make me happy and prosperous is Trust. </a:t>
            </a:r>
            <a:br>
              <a:rPr lang="en-US" altLang="en-US"/>
            </a:br>
            <a:endParaRPr lang="en-US" altLang="en-US"/>
          </a:p>
          <a:p>
            <a:r>
              <a:rPr lang="en-US" altLang="en-US"/>
              <a:t>Natural acceptance is Universal = Intention is also universal </a:t>
            </a:r>
          </a:p>
          <a:p>
            <a:endParaRPr lang="en-I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C8FE2004-4870-4D5E-A4EA-6C123A322CF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9F10D297-E839-4A39-820B-6BDC12166AC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Questions and Discussion</a:t>
            </a:r>
            <a:br>
              <a:rPr lang="en-US" altLang="en-US"/>
            </a:br>
            <a:br>
              <a:rPr lang="en-US" altLang="en-US"/>
            </a:br>
            <a:r>
              <a:rPr lang="en-US" altLang="en-US"/>
              <a:t>We continue to make few mistakes from childhood till today, despite the efforts of many people who tried and trying to correct our mistake  - efforts of 100s of people 1000s of time and our own efforts too</a:t>
            </a:r>
            <a:br>
              <a:rPr lang="en-US" altLang="en-US"/>
            </a:br>
            <a:r>
              <a:rPr lang="en-US" altLang="en-US"/>
              <a:t>Do we ever doubt our intention, think “I am bad”? </a:t>
            </a:r>
            <a:br>
              <a:rPr lang="en-US" altLang="en-US"/>
            </a:br>
            <a:endParaRPr lang="en-US" altLang="en-US"/>
          </a:p>
          <a:p>
            <a:r>
              <a:rPr lang="en-US" altLang="en-US"/>
              <a:t>We expect certain behavior from others. For example telling truth, transparency in communication, completing tasks in stipulated time, punctuality, communicating, what they say, how they should behave, no anger, no shouts, no irritation etc. </a:t>
            </a:r>
            <a:br>
              <a:rPr lang="en-US" altLang="en-US"/>
            </a:br>
            <a:r>
              <a:rPr lang="en-US" altLang="en-US"/>
              <a:t>What happens when they are not able to behave in this manner? Do we get irritated, angry, say “you will never improve”… or do we try to patiently help them? Even if they keep making the same mistake many times?</a:t>
            </a:r>
            <a:br>
              <a:rPr lang="en-US" altLang="en-US"/>
            </a:br>
            <a:br>
              <a:rPr lang="en-US" altLang="en-US"/>
            </a:br>
            <a:r>
              <a:rPr lang="en-US" altLang="en-US"/>
              <a:t>While we expect all this from others, are we able to behave in this manner ourselves? All the time? </a:t>
            </a:r>
            <a:br>
              <a:rPr lang="en-US" altLang="en-US"/>
            </a:br>
            <a:r>
              <a:rPr lang="en-US" altLang="en-US"/>
              <a:t>Do we ever doubt our own intention,? </a:t>
            </a:r>
          </a:p>
          <a:p>
            <a:endParaRPr lang="en-I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Time permitting, one may discuss these</a:t>
            </a:r>
          </a:p>
          <a:p>
            <a:r>
              <a:rPr lang="en-IN" dirty="0"/>
              <a:t>Detailed at</a:t>
            </a:r>
            <a:r>
              <a:rPr lang="en-IN" baseline="0" dirty="0"/>
              <a:t> the end of the main presentation</a:t>
            </a:r>
            <a:endParaRPr lang="en-IN" dirty="0"/>
          </a:p>
        </p:txBody>
      </p:sp>
    </p:spTree>
    <p:extLst>
      <p:ext uri="{BB962C8B-B14F-4D97-AF65-F5344CB8AC3E}">
        <p14:creationId xmlns:p14="http://schemas.microsoft.com/office/powerpoint/2010/main" val="3254262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CCA8DC0C-8189-4E4B-9675-78E1DB5B8B4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A58CE4AC-5301-4D4D-AE1F-D615119138D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Questions and discussions </a:t>
            </a:r>
            <a:br>
              <a:rPr lang="en-US" altLang="en-US"/>
            </a:br>
            <a:br>
              <a:rPr lang="en-US" altLang="en-US"/>
            </a:br>
            <a:r>
              <a:rPr lang="en-US" altLang="en-US"/>
              <a:t>Response is an indicator of harmony within </a:t>
            </a:r>
          </a:p>
          <a:p>
            <a:r>
              <a:rPr lang="en-US" altLang="en-US"/>
              <a:t>Reaction is an indicator of disharmony within </a:t>
            </a:r>
          </a:p>
          <a:p>
            <a:r>
              <a:rPr lang="en-US" altLang="en-US"/>
              <a:t>Whenever the other is not able to behave as per your expectations then normally what happens – Response or reaction? </a:t>
            </a:r>
          </a:p>
          <a:p>
            <a:r>
              <a:rPr lang="en-IN" altLang="en-US"/>
              <a:t>If reaction, then how do you feel within? Comfortable or uncomfortable? Do you also feel the need to improve yourself? to explore something further?</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White">
      <p:bgPr>
        <a:solidFill>
          <a:srgbClr val="4B0082"/>
        </a:solidFill>
        <a:effectLst/>
      </p:bgPr>
    </p:bg>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666930AF-5BEB-43F0-8394-03B852100DDD}"/>
              </a:ext>
            </a:extLst>
          </p:cNvPr>
          <p:cNvSpPr>
            <a:spLocks noChangeAspect="1"/>
          </p:cNvSpPr>
          <p:nvPr userDrawn="1"/>
        </p:nvSpPr>
        <p:spPr>
          <a:xfrm rot="5400000">
            <a:off x="732768" y="-4584192"/>
            <a:ext cx="12082462" cy="14341201"/>
          </a:xfrm>
          <a:prstGeom prst="rect">
            <a:avLst/>
          </a:prstGeom>
          <a:blipFill>
            <a:blip r:embed="rId2"/>
            <a:srcRect/>
            <a:stretch>
              <a:fillRect t="-6" b="-6"/>
            </a:stretch>
          </a:blipFill>
        </p:spPr>
        <p:txBody>
          <a:bodyPr/>
          <a:lstStyle/>
          <a:p>
            <a:endParaRPr lang="en-IN" dirty="0"/>
          </a:p>
        </p:txBody>
      </p:sp>
      <p:grpSp>
        <p:nvGrpSpPr>
          <p:cNvPr id="5" name="Group 11">
            <a:extLst>
              <a:ext uri="{FF2B5EF4-FFF2-40B4-BE49-F238E27FC236}">
                <a16:creationId xmlns:a16="http://schemas.microsoft.com/office/drawing/2014/main" id="{4CD21F3E-723F-4A27-92B6-76927D292CA6}"/>
              </a:ext>
            </a:extLst>
          </p:cNvPr>
          <p:cNvGrpSpPr>
            <a:grpSpLocks/>
          </p:cNvGrpSpPr>
          <p:nvPr userDrawn="1"/>
        </p:nvGrpSpPr>
        <p:grpSpPr bwMode="auto">
          <a:xfrm>
            <a:off x="109538" y="6527800"/>
            <a:ext cx="3395662" cy="369888"/>
            <a:chOff x="109537" y="6527800"/>
            <a:chExt cx="3395663" cy="369332"/>
          </a:xfrm>
        </p:grpSpPr>
        <p:sp>
          <p:nvSpPr>
            <p:cNvPr id="6" name="Rectangle 27">
              <a:extLst>
                <a:ext uri="{FF2B5EF4-FFF2-40B4-BE49-F238E27FC236}">
                  <a16:creationId xmlns:a16="http://schemas.microsoft.com/office/drawing/2014/main" id="{5FE9E0EB-B3DC-4CCC-95FF-1D912D8573A0}"/>
                </a:ext>
              </a:extLst>
            </p:cNvPr>
            <p:cNvSpPr>
              <a:spLocks noChangeArrowheads="1"/>
            </p:cNvSpPr>
            <p:nvPr/>
          </p:nvSpPr>
          <p:spPr bwMode="auto">
            <a:xfrm flipV="1">
              <a:off x="968374" y="6527800"/>
              <a:ext cx="2536826"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200" dirty="0">
                  <a:solidFill>
                    <a:schemeClr val="bg1"/>
                  </a:solidFill>
                </a:rPr>
                <a:t>UHV Foundation (uhv.org.in)</a:t>
              </a:r>
            </a:p>
          </p:txBody>
        </p:sp>
        <p:pic>
          <p:nvPicPr>
            <p:cNvPr id="7" name="Picture 9">
              <a:extLst>
                <a:ext uri="{FF2B5EF4-FFF2-40B4-BE49-F238E27FC236}">
                  <a16:creationId xmlns:a16="http://schemas.microsoft.com/office/drawing/2014/main" id="{A9881044-1C76-4CB9-B156-0826F23AD6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F088F7CF-63B5-42F5-A059-71F1EA2DCBA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5154" name="Text Placeholder 7"/>
          <p:cNvSpPr>
            <a:spLocks noGrp="1"/>
          </p:cNvSpPr>
          <p:nvPr>
            <p:ph type="subTitle" idx="1"/>
          </p:nvPr>
        </p:nvSpPr>
        <p:spPr bwMode="invGray">
          <a:xfrm>
            <a:off x="609600" y="3900488"/>
            <a:ext cx="11049000" cy="369332"/>
          </a:xfrm>
          <a:prstGeom prst="rect">
            <a:avLst/>
          </a:prstGeom>
          <a:noFill/>
        </p:spPr>
        <p:txBody>
          <a:bodyPr wrap="square">
            <a:spAutoFit/>
          </a:bodyPr>
          <a:lstStyle>
            <a:lvl1pPr marL="0" indent="0">
              <a:buFontTx/>
              <a:buNone/>
              <a:defRPr sz="1800" b="0" smtClean="0">
                <a:solidFill>
                  <a:schemeClr val="bg1"/>
                </a:solidFill>
                <a:latin typeface="Arial" charset="0"/>
              </a:defRPr>
            </a:lvl1pPr>
          </a:lstStyle>
          <a:p>
            <a:r>
              <a:rPr lang="en-US" dirty="0"/>
              <a:t>Click to edit Master subtitle style</a:t>
            </a:r>
          </a:p>
        </p:txBody>
      </p:sp>
      <p:sp>
        <p:nvSpPr>
          <p:cNvPr id="305156" name="Rectangle 5"/>
          <p:cNvSpPr>
            <a:spLocks noGrp="1" noChangeArrowheads="1"/>
          </p:cNvSpPr>
          <p:nvPr>
            <p:ph type="ctrTitle"/>
          </p:nvPr>
        </p:nvSpPr>
        <p:spPr bwMode="invGray">
          <a:xfrm>
            <a:off x="609600" y="2286000"/>
            <a:ext cx="11049000" cy="1231106"/>
          </a:xfrm>
          <a:prstGeom prst="rect">
            <a:avLst/>
          </a:prstGeom>
          <a:noFill/>
        </p:spPr>
        <p:txBody>
          <a:bodyPr anchor="b">
            <a:noAutofit/>
          </a:bodyPr>
          <a:lstStyle>
            <a:lvl1pPr>
              <a:defRPr sz="4000" smtClean="0">
                <a:solidFill>
                  <a:schemeClr val="bg1"/>
                </a:solidFill>
                <a:latin typeface="Arial" charset="0"/>
              </a:defRPr>
            </a:lvl1pPr>
          </a:lstStyle>
          <a:p>
            <a:r>
              <a:rPr lang="en-US" dirty="0"/>
              <a:t>Click to edit Master title style</a:t>
            </a:r>
          </a:p>
        </p:txBody>
      </p:sp>
      <p:pic>
        <p:nvPicPr>
          <p:cNvPr id="11" name="Picture 10">
            <a:extLst>
              <a:ext uri="{FF2B5EF4-FFF2-40B4-BE49-F238E27FC236}">
                <a16:creationId xmlns:a16="http://schemas.microsoft.com/office/drawing/2014/main" id="{ADBDDE54-397C-4575-B734-00E3ED52EAF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018" y="50380"/>
            <a:ext cx="1353315" cy="1371603"/>
          </a:xfrm>
          <a:prstGeom prst="rect">
            <a:avLst/>
          </a:prstGeom>
        </p:spPr>
      </p:pic>
    </p:spTree>
    <p:extLst>
      <p:ext uri="{BB962C8B-B14F-4D97-AF65-F5344CB8AC3E}">
        <p14:creationId xmlns:p14="http://schemas.microsoft.com/office/powerpoint/2010/main" val="2616581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bg bwMode="grayWhite">
      <p:bgPr>
        <a:solidFill>
          <a:srgbClr val="4B0082"/>
        </a:solidFill>
        <a:effectLst/>
      </p:bgPr>
    </p:bg>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666930AF-5BEB-43F0-8394-03B852100DDD}"/>
              </a:ext>
            </a:extLst>
          </p:cNvPr>
          <p:cNvSpPr>
            <a:spLocks noChangeAspect="1"/>
          </p:cNvSpPr>
          <p:nvPr userDrawn="1"/>
        </p:nvSpPr>
        <p:spPr>
          <a:xfrm rot="5400000">
            <a:off x="732768" y="-4584192"/>
            <a:ext cx="12082462" cy="14341201"/>
          </a:xfrm>
          <a:prstGeom prst="rect">
            <a:avLst/>
          </a:prstGeom>
          <a:blipFill>
            <a:blip r:embed="rId2"/>
            <a:srcRect/>
            <a:stretch>
              <a:fillRect t="-6" b="-6"/>
            </a:stretch>
          </a:blipFill>
        </p:spPr>
        <p:txBody>
          <a:bodyPr/>
          <a:lstStyle/>
          <a:p>
            <a:endParaRPr lang="en-IN" dirty="0"/>
          </a:p>
        </p:txBody>
      </p:sp>
      <p:grpSp>
        <p:nvGrpSpPr>
          <p:cNvPr id="5" name="Group 11">
            <a:extLst>
              <a:ext uri="{FF2B5EF4-FFF2-40B4-BE49-F238E27FC236}">
                <a16:creationId xmlns:a16="http://schemas.microsoft.com/office/drawing/2014/main" id="{4CD21F3E-723F-4A27-92B6-76927D292CA6}"/>
              </a:ext>
            </a:extLst>
          </p:cNvPr>
          <p:cNvGrpSpPr>
            <a:grpSpLocks/>
          </p:cNvGrpSpPr>
          <p:nvPr userDrawn="1"/>
        </p:nvGrpSpPr>
        <p:grpSpPr bwMode="auto">
          <a:xfrm>
            <a:off x="109538" y="6527800"/>
            <a:ext cx="3395662" cy="369888"/>
            <a:chOff x="109537" y="6527800"/>
            <a:chExt cx="3395663" cy="369332"/>
          </a:xfrm>
        </p:grpSpPr>
        <p:sp>
          <p:nvSpPr>
            <p:cNvPr id="6" name="Rectangle 27">
              <a:extLst>
                <a:ext uri="{FF2B5EF4-FFF2-40B4-BE49-F238E27FC236}">
                  <a16:creationId xmlns:a16="http://schemas.microsoft.com/office/drawing/2014/main" id="{5FE9E0EB-B3DC-4CCC-95FF-1D912D8573A0}"/>
                </a:ext>
              </a:extLst>
            </p:cNvPr>
            <p:cNvSpPr>
              <a:spLocks noChangeArrowheads="1"/>
            </p:cNvSpPr>
            <p:nvPr/>
          </p:nvSpPr>
          <p:spPr bwMode="auto">
            <a:xfrm flipV="1">
              <a:off x="968374" y="6527800"/>
              <a:ext cx="2536826"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200" dirty="0">
                  <a:solidFill>
                    <a:schemeClr val="bg1"/>
                  </a:solidFill>
                </a:rPr>
                <a:t>UHV Foundation (uhv.org.in)</a:t>
              </a:r>
            </a:p>
          </p:txBody>
        </p:sp>
        <p:pic>
          <p:nvPicPr>
            <p:cNvPr id="7" name="Picture 9">
              <a:extLst>
                <a:ext uri="{FF2B5EF4-FFF2-40B4-BE49-F238E27FC236}">
                  <a16:creationId xmlns:a16="http://schemas.microsoft.com/office/drawing/2014/main" id="{A9881044-1C76-4CB9-B156-0826F23AD6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F088F7CF-63B5-42F5-A059-71F1EA2DCBA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5154" name="Text Placeholder 7"/>
          <p:cNvSpPr>
            <a:spLocks noGrp="1"/>
          </p:cNvSpPr>
          <p:nvPr>
            <p:ph type="subTitle" idx="1"/>
          </p:nvPr>
        </p:nvSpPr>
        <p:spPr bwMode="invGray">
          <a:xfrm>
            <a:off x="609600" y="3900488"/>
            <a:ext cx="11049000" cy="369332"/>
          </a:xfrm>
          <a:prstGeom prst="rect">
            <a:avLst/>
          </a:prstGeom>
          <a:noFill/>
        </p:spPr>
        <p:txBody>
          <a:bodyPr wrap="square">
            <a:spAutoFit/>
          </a:bodyPr>
          <a:lstStyle>
            <a:lvl1pPr marL="0" indent="0" algn="ctr">
              <a:buFontTx/>
              <a:buNone/>
              <a:defRPr sz="1800" b="0" smtClean="0">
                <a:solidFill>
                  <a:schemeClr val="bg1"/>
                </a:solidFill>
                <a:latin typeface="Arial" charset="0"/>
              </a:defRPr>
            </a:lvl1pPr>
          </a:lstStyle>
          <a:p>
            <a:r>
              <a:rPr lang="en-US" dirty="0"/>
              <a:t>Click to edit Master subtitle style</a:t>
            </a:r>
          </a:p>
        </p:txBody>
      </p:sp>
      <p:sp>
        <p:nvSpPr>
          <p:cNvPr id="305156" name="Rectangle 5"/>
          <p:cNvSpPr>
            <a:spLocks noGrp="1" noChangeArrowheads="1"/>
          </p:cNvSpPr>
          <p:nvPr>
            <p:ph type="ctrTitle"/>
          </p:nvPr>
        </p:nvSpPr>
        <p:spPr bwMode="invGray">
          <a:xfrm>
            <a:off x="609600" y="2286000"/>
            <a:ext cx="11049000" cy="1231106"/>
          </a:xfrm>
          <a:prstGeom prst="rect">
            <a:avLst/>
          </a:prstGeom>
          <a:noFill/>
        </p:spPr>
        <p:txBody>
          <a:bodyPr anchor="b">
            <a:noAutofit/>
          </a:bodyPr>
          <a:lstStyle>
            <a:lvl1pPr algn="ctr">
              <a:defRPr sz="4000" smtClean="0">
                <a:solidFill>
                  <a:schemeClr val="bg1"/>
                </a:solidFill>
                <a:latin typeface="Arial" charset="0"/>
              </a:defRPr>
            </a:lvl1pPr>
          </a:lstStyle>
          <a:p>
            <a:r>
              <a:rPr lang="en-US" dirty="0"/>
              <a:t>Click to edit Master title style</a:t>
            </a:r>
          </a:p>
        </p:txBody>
      </p:sp>
      <p:pic>
        <p:nvPicPr>
          <p:cNvPr id="11" name="Picture 10">
            <a:extLst>
              <a:ext uri="{FF2B5EF4-FFF2-40B4-BE49-F238E27FC236}">
                <a16:creationId xmlns:a16="http://schemas.microsoft.com/office/drawing/2014/main" id="{ADBDDE54-397C-4575-B734-00E3ED52EAF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018" y="50380"/>
            <a:ext cx="1353315" cy="1371603"/>
          </a:xfrm>
          <a:prstGeom prst="rect">
            <a:avLst/>
          </a:prstGeom>
        </p:spPr>
      </p:pic>
      <p:sp>
        <p:nvSpPr>
          <p:cNvPr id="12" name="Rectangle 1">
            <a:extLst>
              <a:ext uri="{FF2B5EF4-FFF2-40B4-BE49-F238E27FC236}">
                <a16:creationId xmlns:a16="http://schemas.microsoft.com/office/drawing/2014/main" id="{2CC8FB13-768A-4313-9261-CE10935D41D1}"/>
              </a:ext>
            </a:extLst>
          </p:cNvPr>
          <p:cNvSpPr>
            <a:spLocks noChangeArrowheads="1"/>
          </p:cNvSpPr>
          <p:nvPr userDrawn="1"/>
        </p:nvSpPr>
        <p:spPr bwMode="auto">
          <a:xfrm>
            <a:off x="1549400" y="5181600"/>
            <a:ext cx="9067800" cy="665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07000"/>
              </a:lnSpc>
            </a:pPr>
            <a:r>
              <a:rPr lang="en-IN" altLang="en-US" dirty="0">
                <a:solidFill>
                  <a:srgbClr val="FFFF00"/>
                </a:solidFill>
                <a:ea typeface="Calibri" panose="020F0502020204030204" pitchFamily="34" charset="0"/>
                <a:cs typeface="Mangal" panose="00000400000000000000" pitchFamily="2"/>
              </a:rPr>
              <a:t>Prepared by NC-UHV, AICTE in collaboration with UHV Foundation</a:t>
            </a:r>
          </a:p>
          <a:p>
            <a:pPr algn="ctr"/>
            <a:r>
              <a:rPr lang="en-IN" altLang="en-US" dirty="0">
                <a:solidFill>
                  <a:srgbClr val="FFFF00"/>
                </a:solidFill>
                <a:ea typeface="Calibri" panose="020F0502020204030204" pitchFamily="34" charset="0"/>
                <a:cs typeface="Chaparral Pro"/>
              </a:rPr>
              <a:t>All Rights Reserved</a:t>
            </a:r>
            <a:endParaRPr lang="en-US" altLang="en-US" dirty="0">
              <a:solidFill>
                <a:srgbClr val="FFFF00"/>
              </a:solidFill>
            </a:endParaRPr>
          </a:p>
        </p:txBody>
      </p:sp>
    </p:spTree>
    <p:extLst>
      <p:ext uri="{BB962C8B-B14F-4D97-AF65-F5344CB8AC3E}">
        <p14:creationId xmlns:p14="http://schemas.microsoft.com/office/powerpoint/2010/main" val="27890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
        <p:nvSpPr>
          <p:cNvPr id="7"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44655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376128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NEW STYL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AB95659-C904-4F56-B12F-2A6D837BDC5E}"/>
              </a:ext>
            </a:extLst>
          </p:cNvPr>
          <p:cNvCxnSpPr/>
          <p:nvPr/>
        </p:nvCxnSpPr>
        <p:spPr>
          <a:xfrm flipV="1">
            <a:off x="6096000" y="488950"/>
            <a:ext cx="0" cy="6096000"/>
          </a:xfrm>
          <a:prstGeom prst="line">
            <a:avLst/>
          </a:prstGeom>
        </p:spPr>
        <p:style>
          <a:lnRef idx="1">
            <a:schemeClr val="dk1"/>
          </a:lnRef>
          <a:fillRef idx="0">
            <a:schemeClr val="dk1"/>
          </a:fillRef>
          <a:effectRef idx="0">
            <a:schemeClr val="dk1"/>
          </a:effectRef>
          <a:fontRef idx="minor">
            <a:schemeClr val="tx1"/>
          </a:fontRef>
        </p:style>
      </p:cxnSp>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0" y="76201"/>
            <a:ext cx="6007100" cy="380999"/>
          </a:xfrm>
          <a:prstGeom prst="rect">
            <a:avLst/>
          </a:prstGeom>
        </p:spPr>
        <p:txBody>
          <a:bodyPr/>
          <a:lstStyle/>
          <a:p>
            <a:r>
              <a:rPr lang="en-US"/>
              <a:t>Click to edit Master title style</a:t>
            </a:r>
            <a:endParaRPr lang="en-US" dirty="0"/>
          </a:p>
        </p:txBody>
      </p:sp>
      <p:sp>
        <p:nvSpPr>
          <p:cNvPr id="9" name="Content Placeholder 8"/>
          <p:cNvSpPr>
            <a:spLocks noGrp="1"/>
          </p:cNvSpPr>
          <p:nvPr>
            <p:ph sz="quarter" idx="10"/>
          </p:nvPr>
        </p:nvSpPr>
        <p:spPr>
          <a:xfrm>
            <a:off x="6210300" y="76200"/>
            <a:ext cx="5981700" cy="381000"/>
          </a:xfrm>
          <a:prstGeom prst="rect">
            <a:avLst/>
          </a:prstGeom>
        </p:spPr>
        <p:txBody>
          <a:bodyPr/>
          <a:lstStyle>
            <a:lvl1pPr marL="0" indent="0">
              <a:buNone/>
              <a:defRPr lang="en-IN" sz="2200" b="1" kern="1200" dirty="0">
                <a:solidFill>
                  <a:schemeClr val="bg1"/>
                </a:solidFill>
                <a:latin typeface="Arial" pitchFamily="34"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43065370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63207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453C024D-529B-493B-AC34-C3CC01D974E5}"/>
              </a:ext>
            </a:extLst>
          </p:cNvPr>
          <p:cNvSpPr>
            <a:spLocks noChangeAspect="1"/>
          </p:cNvSpPr>
          <p:nvPr userDrawn="1"/>
        </p:nvSpPr>
        <p:spPr>
          <a:xfrm>
            <a:off x="-17586" y="-4695099"/>
            <a:ext cx="12209585" cy="11622094"/>
          </a:xfrm>
          <a:custGeom>
            <a:avLst/>
            <a:gdLst/>
            <a:ahLst/>
            <a:cxnLst/>
            <a:rect l="l" t="t" r="r" b="b"/>
            <a:pathLst>
              <a:path w="6070600" h="5778500">
                <a:moveTo>
                  <a:pt x="0" y="0"/>
                </a:moveTo>
                <a:lnTo>
                  <a:pt x="6070600" y="0"/>
                </a:lnTo>
                <a:lnTo>
                  <a:pt x="6070600" y="5778500"/>
                </a:lnTo>
                <a:lnTo>
                  <a:pt x="0" y="5778500"/>
                </a:lnTo>
                <a:close/>
              </a:path>
            </a:pathLst>
          </a:custGeom>
          <a:blipFill>
            <a:blip r:embed="rId2"/>
            <a:stretch>
              <a:fillRect l="-34611" r="-34611"/>
            </a:stretch>
          </a:blipFill>
        </p:spPr>
        <p:txBody>
          <a:bodyPr/>
          <a:lstStyle/>
          <a:p>
            <a:endParaRPr lang="en-IN" dirty="0"/>
          </a:p>
        </p:txBody>
      </p:sp>
    </p:spTree>
    <p:extLst>
      <p:ext uri="{BB962C8B-B14F-4D97-AF65-F5344CB8AC3E}">
        <p14:creationId xmlns:p14="http://schemas.microsoft.com/office/powerpoint/2010/main" val="336250038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C00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F9FA4C-BF20-4F57-B84A-95E417D8A364}"/>
              </a:ext>
            </a:extLst>
          </p:cNvPr>
          <p:cNvSpPr txBox="1">
            <a:spLocks noChangeArrowheads="1"/>
          </p:cNvSpPr>
          <p:nvPr userDrawn="1"/>
        </p:nvSpPr>
        <p:spPr bwMode="auto">
          <a:xfrm>
            <a:off x="2743200" y="2667000"/>
            <a:ext cx="6934200" cy="110807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IN" altLang="en-US" sz="2200" b="1" dirty="0">
                <a:solidFill>
                  <a:schemeClr val="bg1"/>
                </a:solidFill>
              </a:rPr>
              <a:t>END of UHV 2024 LAYOUTs</a:t>
            </a:r>
            <a:br>
              <a:rPr lang="en-IN" altLang="en-US" sz="2200" b="1" dirty="0">
                <a:solidFill>
                  <a:schemeClr val="bg1"/>
                </a:solidFill>
              </a:rPr>
            </a:br>
            <a:br>
              <a:rPr lang="en-IN" altLang="en-US" sz="2200" b="1" dirty="0">
                <a:solidFill>
                  <a:schemeClr val="bg1"/>
                </a:solidFill>
              </a:rPr>
            </a:br>
            <a:r>
              <a:rPr lang="en-IN" altLang="en-US" sz="2200" b="1" dirty="0">
                <a:solidFill>
                  <a:schemeClr val="bg1"/>
                </a:solidFill>
              </a:rPr>
              <a:t>Please delete all layouts BEYOND this layout</a:t>
            </a:r>
          </a:p>
        </p:txBody>
      </p:sp>
      <p:pic>
        <p:nvPicPr>
          <p:cNvPr id="4" name="Picture 3">
            <a:extLst>
              <a:ext uri="{FF2B5EF4-FFF2-40B4-BE49-F238E27FC236}">
                <a16:creationId xmlns:a16="http://schemas.microsoft.com/office/drawing/2014/main" id="{EA748910-1D56-467C-A01C-BB39F97284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5416427"/>
            <a:ext cx="1166801" cy="1298536"/>
          </a:xfrm>
          <a:prstGeom prst="rect">
            <a:avLst/>
          </a:prstGeom>
        </p:spPr>
      </p:pic>
      <p:pic>
        <p:nvPicPr>
          <p:cNvPr id="6" name="Picture 5">
            <a:extLst>
              <a:ext uri="{FF2B5EF4-FFF2-40B4-BE49-F238E27FC236}">
                <a16:creationId xmlns:a16="http://schemas.microsoft.com/office/drawing/2014/main" id="{330DCD15-CEC0-4672-8294-FD3F7462AC4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8115" y="5416427"/>
            <a:ext cx="1295400" cy="1295400"/>
          </a:xfrm>
          <a:prstGeom prst="rect">
            <a:avLst/>
          </a:prstGeom>
        </p:spPr>
      </p:pic>
      <p:pic>
        <p:nvPicPr>
          <p:cNvPr id="8" name="Picture 7">
            <a:extLst>
              <a:ext uri="{FF2B5EF4-FFF2-40B4-BE49-F238E27FC236}">
                <a16:creationId xmlns:a16="http://schemas.microsoft.com/office/drawing/2014/main" id="{C15F0471-929A-4BB4-A19E-772543E12ED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52801" y="5416428"/>
            <a:ext cx="1295400" cy="1295400"/>
          </a:xfrm>
          <a:prstGeom prst="rect">
            <a:avLst/>
          </a:prstGeom>
        </p:spPr>
      </p:pic>
      <p:pic>
        <p:nvPicPr>
          <p:cNvPr id="10" name="Picture 9">
            <a:extLst>
              <a:ext uri="{FF2B5EF4-FFF2-40B4-BE49-F238E27FC236}">
                <a16:creationId xmlns:a16="http://schemas.microsoft.com/office/drawing/2014/main" id="{A7C64C13-CF46-49B8-A4F7-1FA37403E48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4800" y="143036"/>
            <a:ext cx="1353315" cy="1371603"/>
          </a:xfrm>
          <a:prstGeom prst="rect">
            <a:avLst/>
          </a:prstGeom>
        </p:spPr>
      </p:pic>
      <p:pic>
        <p:nvPicPr>
          <p:cNvPr id="12" name="Picture 11">
            <a:extLst>
              <a:ext uri="{FF2B5EF4-FFF2-40B4-BE49-F238E27FC236}">
                <a16:creationId xmlns:a16="http://schemas.microsoft.com/office/drawing/2014/main" id="{ACA68518-6F17-4A48-A326-A13DEDDEAB3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96051" y="143036"/>
            <a:ext cx="1353315" cy="1371603"/>
          </a:xfrm>
          <a:prstGeom prst="rect">
            <a:avLst/>
          </a:prstGeom>
        </p:spPr>
      </p:pic>
    </p:spTree>
    <p:extLst>
      <p:ext uri="{BB962C8B-B14F-4D97-AF65-F5344CB8AC3E}">
        <p14:creationId xmlns:p14="http://schemas.microsoft.com/office/powerpoint/2010/main" val="2987960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0D2B7E86-506D-4E68-9D73-97E1C5B59A0D}"/>
              </a:ext>
            </a:extLst>
          </p:cNvPr>
          <p:cNvSpPr>
            <a:spLocks noChangeArrowheads="1"/>
          </p:cNvSpPr>
          <p:nvPr userDrawn="1"/>
        </p:nvSpPr>
        <p:spPr bwMode="auto">
          <a:xfrm>
            <a:off x="0" y="0"/>
            <a:ext cx="12192000" cy="500063"/>
          </a:xfrm>
          <a:prstGeom prst="rect">
            <a:avLst/>
          </a:prstGeom>
          <a:solidFill>
            <a:srgbClr val="4B0082"/>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1027" name="Rectangle 27">
            <a:extLst>
              <a:ext uri="{FF2B5EF4-FFF2-40B4-BE49-F238E27FC236}">
                <a16:creationId xmlns:a16="http://schemas.microsoft.com/office/drawing/2014/main" id="{D0C4E4A3-AE14-4974-A2A7-0DF69EAAE6A6}"/>
              </a:ext>
            </a:extLst>
          </p:cNvPr>
          <p:cNvSpPr>
            <a:spLocks noChangeArrowheads="1"/>
          </p:cNvSpPr>
          <p:nvPr/>
        </p:nvSpPr>
        <p:spPr bwMode="auto">
          <a:xfrm flipV="1">
            <a:off x="0" y="6572250"/>
            <a:ext cx="12192000" cy="304800"/>
          </a:xfrm>
          <a:prstGeom prst="rect">
            <a:avLst/>
          </a:prstGeom>
          <a:solidFill>
            <a:schemeClr val="bg1">
              <a:lumMod val="95000"/>
            </a:schemeClr>
          </a:solid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200" dirty="0">
              <a:solidFill>
                <a:schemeClr val="tx2"/>
              </a:solidFill>
            </a:endParaRPr>
          </a:p>
        </p:txBody>
      </p:sp>
      <p:sp>
        <p:nvSpPr>
          <p:cNvPr id="1028" name="Slide Number Placeholder 5">
            <a:extLst>
              <a:ext uri="{FF2B5EF4-FFF2-40B4-BE49-F238E27FC236}">
                <a16:creationId xmlns:a16="http://schemas.microsoft.com/office/drawing/2014/main" id="{33BFC403-55F2-4C1B-9D0D-0F5C432BE476}"/>
              </a:ext>
            </a:extLst>
          </p:cNvPr>
          <p:cNvSpPr txBox="1">
            <a:spLocks/>
          </p:cNvSpPr>
          <p:nvPr/>
        </p:nvSpPr>
        <p:spPr bwMode="auto">
          <a:xfrm>
            <a:off x="11620500" y="6572250"/>
            <a:ext cx="571500" cy="2936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6181E06B-FA7B-492C-A902-5F4499CBD692}" type="slidenum">
              <a:rPr lang="en-US" altLang="en-US" sz="1000" smtClean="0"/>
              <a:pPr algn="r" eaLnBrk="1" hangingPunct="1">
                <a:defRPr/>
              </a:pPr>
              <a:t>‹#›</a:t>
            </a:fld>
            <a:endParaRPr lang="en-US" altLang="en-US" sz="1000" dirty="0"/>
          </a:p>
        </p:txBody>
      </p:sp>
      <p:grpSp>
        <p:nvGrpSpPr>
          <p:cNvPr id="1029" name="Group 6">
            <a:extLst>
              <a:ext uri="{FF2B5EF4-FFF2-40B4-BE49-F238E27FC236}">
                <a16:creationId xmlns:a16="http://schemas.microsoft.com/office/drawing/2014/main" id="{D83714BB-FBE7-4BC4-87FE-25D3BEBBF7B4}"/>
              </a:ext>
            </a:extLst>
          </p:cNvPr>
          <p:cNvGrpSpPr>
            <a:grpSpLocks/>
          </p:cNvGrpSpPr>
          <p:nvPr userDrawn="1"/>
        </p:nvGrpSpPr>
        <p:grpSpPr bwMode="auto">
          <a:xfrm>
            <a:off x="109538" y="6564312"/>
            <a:ext cx="2786062" cy="369887"/>
            <a:chOff x="109537" y="6564867"/>
            <a:chExt cx="2786064" cy="369332"/>
          </a:xfrm>
        </p:grpSpPr>
        <p:sp>
          <p:nvSpPr>
            <p:cNvPr id="8" name="Rectangle 27">
              <a:extLst>
                <a:ext uri="{FF2B5EF4-FFF2-40B4-BE49-F238E27FC236}">
                  <a16:creationId xmlns:a16="http://schemas.microsoft.com/office/drawing/2014/main" id="{1874AE38-7905-4E8A-A501-2955970977FD}"/>
                </a:ext>
              </a:extLst>
            </p:cNvPr>
            <p:cNvSpPr>
              <a:spLocks noChangeArrowheads="1"/>
            </p:cNvSpPr>
            <p:nvPr/>
          </p:nvSpPr>
          <p:spPr bwMode="auto">
            <a:xfrm flipV="1">
              <a:off x="914400" y="6564867"/>
              <a:ext cx="1981201"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100" dirty="0"/>
                <a:t>UHV Foundation (uhv.org.in)</a:t>
              </a:r>
            </a:p>
          </p:txBody>
        </p:sp>
        <p:pic>
          <p:nvPicPr>
            <p:cNvPr id="1031" name="Picture 9">
              <a:extLst>
                <a:ext uri="{FF2B5EF4-FFF2-40B4-BE49-F238E27FC236}">
                  <a16:creationId xmlns:a16="http://schemas.microsoft.com/office/drawing/2014/main" id="{48073802-837E-4F8E-9757-18554706D0F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
              <a:extLst>
                <a:ext uri="{FF2B5EF4-FFF2-40B4-BE49-F238E27FC236}">
                  <a16:creationId xmlns:a16="http://schemas.microsoft.com/office/drawing/2014/main" id="{ADE328A2-42AD-436E-BBA8-B1E0A7ADA30A}"/>
                </a:ext>
              </a:extLst>
            </p:cNvPr>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90832" r:id="rId1"/>
    <p:sldLayoutId id="2147490837" r:id="rId2"/>
    <p:sldLayoutId id="2147490830" r:id="rId3"/>
    <p:sldLayoutId id="2147490829" r:id="rId4"/>
    <p:sldLayoutId id="2147490834" r:id="rId5"/>
    <p:sldLayoutId id="2147490833" r:id="rId6"/>
    <p:sldLayoutId id="2147490836" r:id="rId7"/>
    <p:sldLayoutId id="2147490835" r:id="rId8"/>
  </p:sldLayoutIdLst>
  <p:hf sldNum="0" hdr="0" ftr="0" dt="0"/>
  <p:txStyles>
    <p:titleStyle>
      <a:lvl1pPr algn="l" rtl="0" eaLnBrk="0" fontAlgn="base" hangingPunct="0">
        <a:spcBef>
          <a:spcPct val="0"/>
        </a:spcBef>
        <a:spcAft>
          <a:spcPct val="0"/>
        </a:spcAft>
        <a:defRPr sz="2200" b="1" kern="1200">
          <a:solidFill>
            <a:schemeClr val="bg1"/>
          </a:solidFill>
          <a:latin typeface="Arial" pitchFamily="34" charset="0"/>
          <a:ea typeface="+mj-ea"/>
          <a:cs typeface="+mj-cs"/>
        </a:defRPr>
      </a:lvl1pPr>
      <a:lvl2pPr algn="l" rtl="0" eaLnBrk="0" fontAlgn="base" hangingPunct="0">
        <a:spcBef>
          <a:spcPct val="0"/>
        </a:spcBef>
        <a:spcAft>
          <a:spcPct val="0"/>
        </a:spcAft>
        <a:defRPr sz="2200" b="1">
          <a:solidFill>
            <a:schemeClr val="bg1"/>
          </a:solidFill>
          <a:latin typeface="Arial" charset="0"/>
        </a:defRPr>
      </a:lvl2pPr>
      <a:lvl3pPr algn="l" rtl="0" eaLnBrk="0" fontAlgn="base" hangingPunct="0">
        <a:spcBef>
          <a:spcPct val="0"/>
        </a:spcBef>
        <a:spcAft>
          <a:spcPct val="0"/>
        </a:spcAft>
        <a:defRPr sz="2200" b="1">
          <a:solidFill>
            <a:schemeClr val="bg1"/>
          </a:solidFill>
          <a:latin typeface="Arial" charset="0"/>
        </a:defRPr>
      </a:lvl3pPr>
      <a:lvl4pPr algn="l" rtl="0" eaLnBrk="0" fontAlgn="base" hangingPunct="0">
        <a:spcBef>
          <a:spcPct val="0"/>
        </a:spcBef>
        <a:spcAft>
          <a:spcPct val="0"/>
        </a:spcAft>
        <a:defRPr sz="2200" b="1">
          <a:solidFill>
            <a:schemeClr val="bg1"/>
          </a:solidFill>
          <a:latin typeface="Arial" charset="0"/>
        </a:defRPr>
      </a:lvl4pPr>
      <a:lvl5pPr algn="l" rtl="0" eaLnBrk="0" fontAlgn="base" hangingPunct="0">
        <a:spcBef>
          <a:spcPct val="0"/>
        </a:spcBef>
        <a:spcAft>
          <a:spcPct val="0"/>
        </a:spcAft>
        <a:defRPr sz="2200" b="1">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3200" b="1" kern="1200">
          <a:solidFill>
            <a:schemeClr val="tx1"/>
          </a:solidFill>
          <a:latin typeface="Arial" pitchFamily="34" charset="0"/>
          <a:ea typeface="+mn-ea"/>
          <a:cs typeface="+mn-cs"/>
        </a:defRPr>
      </a:lvl1pPr>
      <a:lvl2pPr marL="457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mn-cs"/>
        </a:defRPr>
      </a:lvl2pPr>
      <a:lvl3pPr marL="6858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mn-cs"/>
        </a:defRPr>
      </a:lvl3pPr>
      <a:lvl4pPr marL="900113" indent="-21272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4pPr>
      <a:lvl5pPr marL="1146175" indent="-24447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3FFA307-1812-4B24-ADF8-FAFC940D9A92}"/>
              </a:ext>
            </a:extLst>
          </p:cNvPr>
          <p:cNvSpPr>
            <a:spLocks noGrp="1"/>
          </p:cNvSpPr>
          <p:nvPr>
            <p:ph type="subTitle" idx="1"/>
          </p:nvPr>
        </p:nvSpPr>
        <p:spPr/>
        <p:txBody>
          <a:bodyPr/>
          <a:lstStyle/>
          <a:p>
            <a:r>
              <a:rPr lang="en-US" sz="1800" dirty="0">
                <a:effectLst/>
                <a:latin typeface="Arial" panose="020B0604020202020204" pitchFamily="34" charset="0"/>
                <a:ea typeface="Calibri" panose="020F0502020204030204" pitchFamily="34" charset="0"/>
                <a:cs typeface="Arial" panose="020B0604020202020204" pitchFamily="34" charset="0"/>
              </a:rPr>
              <a:t>Resolving anger, irritation, fear…</a:t>
            </a:r>
            <a:endParaRPr lang="en-IN" dirty="0"/>
          </a:p>
        </p:txBody>
      </p:sp>
      <p:sp>
        <p:nvSpPr>
          <p:cNvPr id="4098" name="Title 10">
            <a:extLst>
              <a:ext uri="{FF2B5EF4-FFF2-40B4-BE49-F238E27FC236}">
                <a16:creationId xmlns:a16="http://schemas.microsoft.com/office/drawing/2014/main" id="{CFD8EA99-3AE3-46D9-95C1-87C7178E25A7}"/>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p>
            <a:r>
              <a:rPr lang="en-GB" altLang="en-US" sz="3600" dirty="0">
                <a:latin typeface="Arial" panose="020B0604020202020204" pitchFamily="34" charset="0"/>
                <a:cs typeface="Arial" panose="020B0604020202020204" pitchFamily="34" charset="0"/>
              </a:rPr>
              <a:t>UHV-I</a:t>
            </a:r>
            <a:br>
              <a:rPr lang="en-GB" altLang="en-US" sz="3600" dirty="0">
                <a:latin typeface="Arial" panose="020B0604020202020204" pitchFamily="34" charset="0"/>
                <a:cs typeface="Arial" panose="020B0604020202020204" pitchFamily="34" charset="0"/>
              </a:rPr>
            </a:br>
            <a:r>
              <a:rPr lang="en-GB" altLang="en-US" sz="3600" dirty="0">
                <a:latin typeface="Arial" panose="020B0604020202020204" pitchFamily="34" charset="0"/>
                <a:cs typeface="Arial" panose="020B0604020202020204" pitchFamily="34" charset="0"/>
              </a:rPr>
              <a:t>Session 8</a:t>
            </a: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r>
              <a:rPr lang="en-US" sz="3600" dirty="0">
                <a:effectLst/>
                <a:latin typeface="Arial" panose="020B0604020202020204" pitchFamily="34" charset="0"/>
                <a:ea typeface="Calibri" panose="020F0502020204030204" pitchFamily="34" charset="0"/>
                <a:cs typeface="Arial" panose="020B0604020202020204" pitchFamily="34" charset="0"/>
              </a:rPr>
              <a:t>Fulfilment in Relationship – Trust</a:t>
            </a:r>
            <a:endParaRPr lang="en-US" sz="3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9098170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4">
            <a:extLst>
              <a:ext uri="{FF2B5EF4-FFF2-40B4-BE49-F238E27FC236}">
                <a16:creationId xmlns:a16="http://schemas.microsoft.com/office/drawing/2014/main" id="{BC1A3BAD-9643-4427-BBF3-53BC06BF84D8}"/>
              </a:ext>
            </a:extLst>
          </p:cNvPr>
          <p:cNvSpPr>
            <a:spLocks noGrp="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buFont typeface="Arial" panose="020B0604020202020204" pitchFamily="34" charset="0"/>
              <a:buNone/>
            </a:pPr>
            <a:r>
              <a:rPr lang="en-GB" altLang="en-US" u="sng">
                <a:cs typeface="Arial" panose="020B0604020202020204" pitchFamily="34" charset="0"/>
              </a:rPr>
              <a:t>About  your Natural Acceptance</a:t>
            </a:r>
          </a:p>
          <a:p>
            <a:pPr>
              <a:buFont typeface="Arial" panose="020B0604020202020204" pitchFamily="34" charset="0"/>
              <a:buNone/>
            </a:pPr>
            <a:endParaRPr lang="en-GB" altLang="en-US" sz="1200" u="sng">
              <a:cs typeface="Arial" panose="020B0604020202020204" pitchFamily="34" charset="0"/>
            </a:endParaRPr>
          </a:p>
          <a:p>
            <a:pPr>
              <a:buFont typeface="Arial" panose="020B0604020202020204" pitchFamily="34" charset="0"/>
              <a:buNone/>
            </a:pPr>
            <a:r>
              <a:rPr lang="en-GB" altLang="en-US">
                <a:cs typeface="Arial" panose="020B0604020202020204" pitchFamily="34" charset="0"/>
              </a:rPr>
              <a:t>1a. I </a:t>
            </a:r>
            <a:r>
              <a:rPr lang="en-GB" altLang="en-US">
                <a:solidFill>
                  <a:srgbClr val="0000FF"/>
                </a:solidFill>
                <a:cs typeface="Arial" panose="020B0604020202020204" pitchFamily="34" charset="0"/>
              </a:rPr>
              <a:t>want to </a:t>
            </a:r>
            <a:r>
              <a:rPr lang="en-GB" altLang="en-US">
                <a:cs typeface="Arial" panose="020B0604020202020204" pitchFamily="34" charset="0"/>
              </a:rPr>
              <a:t>make myself happy </a:t>
            </a:r>
            <a:r>
              <a:rPr lang="en-GB" altLang="en-US">
                <a:solidFill>
                  <a:schemeClr val="bg1"/>
                </a:solidFill>
                <a:cs typeface="Arial" panose="020B0604020202020204" pitchFamily="34" charset="0"/>
              </a:rPr>
              <a:t>always</a:t>
            </a:r>
          </a:p>
          <a:p>
            <a:pPr>
              <a:buFont typeface="Arial" panose="020B0604020202020204" pitchFamily="34" charset="0"/>
              <a:buNone/>
            </a:pPr>
            <a:endParaRPr lang="en-GB" altLang="en-US" sz="1200">
              <a:cs typeface="Arial" panose="020B0604020202020204" pitchFamily="34" charset="0"/>
            </a:endParaRPr>
          </a:p>
          <a:p>
            <a:pPr>
              <a:buFont typeface="Arial" panose="020B0604020202020204" pitchFamily="34" charset="0"/>
              <a:buNone/>
            </a:pPr>
            <a:r>
              <a:rPr lang="en-GB" altLang="en-US">
                <a:cs typeface="Arial" panose="020B0604020202020204" pitchFamily="34" charset="0"/>
              </a:rPr>
              <a:t>2a. I </a:t>
            </a:r>
            <a:r>
              <a:rPr lang="en-GB" altLang="en-US">
                <a:solidFill>
                  <a:srgbClr val="0000FF"/>
                </a:solidFill>
                <a:cs typeface="Arial" panose="020B0604020202020204" pitchFamily="34" charset="0"/>
              </a:rPr>
              <a:t>want to </a:t>
            </a:r>
            <a:r>
              <a:rPr lang="en-GB" altLang="en-US">
                <a:cs typeface="Arial" panose="020B0604020202020204" pitchFamily="34" charset="0"/>
              </a:rPr>
              <a:t>make the other happy </a:t>
            </a:r>
            <a:r>
              <a:rPr lang="en-GB" altLang="en-US">
                <a:solidFill>
                  <a:schemeClr val="bg1"/>
                </a:solidFill>
                <a:cs typeface="Arial" panose="020B0604020202020204" pitchFamily="34" charset="0"/>
              </a:rPr>
              <a:t>always</a:t>
            </a:r>
          </a:p>
          <a:p>
            <a:pPr>
              <a:buFont typeface="Arial" panose="020B0604020202020204" pitchFamily="34" charset="0"/>
              <a:buNone/>
            </a:pPr>
            <a:endParaRPr lang="en-US" altLang="en-US" sz="1100">
              <a:cs typeface="Arial" panose="020B0604020202020204" pitchFamily="34" charset="0"/>
            </a:endParaRPr>
          </a:p>
          <a:p>
            <a:pPr>
              <a:buFont typeface="Arial" panose="020B0604020202020204" pitchFamily="34" charset="0"/>
              <a:buNone/>
            </a:pPr>
            <a:r>
              <a:rPr lang="en-GB" altLang="en-US">
                <a:cs typeface="Arial" panose="020B0604020202020204" pitchFamily="34" charset="0"/>
              </a:rPr>
              <a:t>3a. The other </a:t>
            </a:r>
            <a:r>
              <a:rPr lang="en-GB" altLang="en-US">
                <a:solidFill>
                  <a:srgbClr val="0000FF"/>
                </a:solidFill>
                <a:cs typeface="Arial" panose="020B0604020202020204" pitchFamily="34" charset="0"/>
              </a:rPr>
              <a:t>wants to </a:t>
            </a:r>
            <a:r>
              <a:rPr lang="en-GB" altLang="en-US">
                <a:cs typeface="Arial" panose="020B0604020202020204" pitchFamily="34" charset="0"/>
              </a:rPr>
              <a:t>make herself/himself happy </a:t>
            </a:r>
            <a:r>
              <a:rPr lang="en-GB" altLang="en-US">
                <a:solidFill>
                  <a:schemeClr val="bg1"/>
                </a:solidFill>
                <a:cs typeface="Arial" panose="020B0604020202020204" pitchFamily="34" charset="0"/>
              </a:rPr>
              <a:t>always</a:t>
            </a:r>
          </a:p>
          <a:p>
            <a:pPr>
              <a:buFont typeface="Arial" panose="020B0604020202020204" pitchFamily="34" charset="0"/>
              <a:buNone/>
            </a:pPr>
            <a:endParaRPr lang="en-US" altLang="en-US" sz="1100">
              <a:cs typeface="Arial" panose="020B0604020202020204" pitchFamily="34" charset="0"/>
            </a:endParaRPr>
          </a:p>
          <a:p>
            <a:pPr>
              <a:buFont typeface="Arial" panose="020B0604020202020204" pitchFamily="34" charset="0"/>
              <a:buNone/>
            </a:pPr>
            <a:r>
              <a:rPr lang="en-GB" altLang="en-US">
                <a:cs typeface="Arial" panose="020B0604020202020204" pitchFamily="34" charset="0"/>
              </a:rPr>
              <a:t>4a. The other </a:t>
            </a:r>
            <a:r>
              <a:rPr lang="en-GB" altLang="en-US">
                <a:solidFill>
                  <a:srgbClr val="0000FF"/>
                </a:solidFill>
                <a:cs typeface="Arial" panose="020B0604020202020204" pitchFamily="34" charset="0"/>
              </a:rPr>
              <a:t>wants to </a:t>
            </a:r>
            <a:r>
              <a:rPr lang="en-GB" altLang="en-US">
                <a:cs typeface="Arial" panose="020B0604020202020204" pitchFamily="34" charset="0"/>
              </a:rPr>
              <a:t>make me happy </a:t>
            </a:r>
            <a:r>
              <a:rPr lang="en-GB" altLang="en-US">
                <a:solidFill>
                  <a:schemeClr val="bg1"/>
                </a:solidFill>
                <a:cs typeface="Arial" panose="020B0604020202020204" pitchFamily="34" charset="0"/>
              </a:rPr>
              <a:t>always</a:t>
            </a:r>
            <a:endParaRPr lang="en-GB" altLang="en-US">
              <a:solidFill>
                <a:schemeClr val="bg1"/>
              </a:solidFill>
            </a:endParaRPr>
          </a:p>
        </p:txBody>
      </p:sp>
      <p:sp>
        <p:nvSpPr>
          <p:cNvPr id="20483" name="Content Placeholder 5">
            <a:extLst>
              <a:ext uri="{FF2B5EF4-FFF2-40B4-BE49-F238E27FC236}">
                <a16:creationId xmlns:a16="http://schemas.microsoft.com/office/drawing/2014/main" id="{9AB864EC-3545-4205-8244-36C46FBD20BA}"/>
              </a:ext>
            </a:extLst>
          </p:cNvPr>
          <p:cNvSpPr>
            <a:spLocks noGrp="1"/>
          </p:cNvSpPr>
          <p:nvPr>
            <p:ph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lnSpc>
                <a:spcPct val="130000"/>
              </a:lnSpc>
              <a:buFont typeface="Symbol" panose="05050102010706020507" pitchFamily="18" charset="2"/>
              <a:buNone/>
            </a:pPr>
            <a:r>
              <a:rPr lang="en-GB" altLang="en-US" u="sng">
                <a:cs typeface="Arial" panose="020B0604020202020204" pitchFamily="34" charset="0"/>
              </a:rPr>
              <a:t>About your Competence</a:t>
            </a:r>
          </a:p>
          <a:p>
            <a:pPr>
              <a:lnSpc>
                <a:spcPct val="130000"/>
              </a:lnSpc>
              <a:buFont typeface="Symbol" panose="05050102010706020507" pitchFamily="18" charset="2"/>
              <a:buNone/>
            </a:pPr>
            <a:endParaRPr lang="en-GB" altLang="en-US" sz="500" u="sng">
              <a:cs typeface="Arial" panose="020B0604020202020204" pitchFamily="34" charset="0"/>
            </a:endParaRPr>
          </a:p>
          <a:p>
            <a:pPr>
              <a:lnSpc>
                <a:spcPct val="130000"/>
              </a:lnSpc>
              <a:buFont typeface="Arial" panose="020B0604020202020204" pitchFamily="34" charset="0"/>
              <a:buNone/>
            </a:pPr>
            <a:r>
              <a:rPr lang="en-GB" altLang="en-US">
                <a:cs typeface="Arial" panose="020B0604020202020204" pitchFamily="34" charset="0"/>
              </a:rPr>
              <a:t>1b. I </a:t>
            </a:r>
            <a:r>
              <a:rPr lang="en-GB" altLang="en-US">
                <a:solidFill>
                  <a:srgbClr val="0000FF"/>
                </a:solidFill>
                <a:cs typeface="Arial" panose="020B0604020202020204" pitchFamily="34" charset="0"/>
              </a:rPr>
              <a:t>am able to </a:t>
            </a:r>
            <a:r>
              <a:rPr lang="en-GB" altLang="en-US">
                <a:cs typeface="Arial" panose="020B0604020202020204" pitchFamily="34" charset="0"/>
              </a:rPr>
              <a:t>make myself  always happy </a:t>
            </a:r>
          </a:p>
          <a:p>
            <a:pPr>
              <a:lnSpc>
                <a:spcPct val="130000"/>
              </a:lnSpc>
              <a:buFont typeface="Arial" panose="020B0604020202020204" pitchFamily="34" charset="0"/>
              <a:buNone/>
            </a:pPr>
            <a:endParaRPr lang="en-GB" altLang="en-US" sz="400">
              <a:cs typeface="Arial" panose="020B0604020202020204" pitchFamily="34" charset="0"/>
            </a:endParaRPr>
          </a:p>
          <a:p>
            <a:pPr>
              <a:lnSpc>
                <a:spcPct val="130000"/>
              </a:lnSpc>
              <a:buFont typeface="Arial" panose="020B0604020202020204" pitchFamily="34" charset="0"/>
              <a:buNone/>
            </a:pPr>
            <a:r>
              <a:rPr lang="en-GB" altLang="en-US">
                <a:cs typeface="Arial" panose="020B0604020202020204" pitchFamily="34" charset="0"/>
              </a:rPr>
              <a:t>2b. I </a:t>
            </a:r>
            <a:r>
              <a:rPr lang="en-GB" altLang="en-US">
                <a:solidFill>
                  <a:srgbClr val="0000FF"/>
                </a:solidFill>
                <a:cs typeface="Arial" panose="020B0604020202020204" pitchFamily="34" charset="0"/>
              </a:rPr>
              <a:t>am able to </a:t>
            </a:r>
            <a:r>
              <a:rPr lang="en-GB" altLang="en-US">
                <a:cs typeface="Arial" panose="020B0604020202020204" pitchFamily="34" charset="0"/>
              </a:rPr>
              <a:t>make the other always happy</a:t>
            </a:r>
          </a:p>
          <a:p>
            <a:pPr>
              <a:lnSpc>
                <a:spcPct val="130000"/>
              </a:lnSpc>
              <a:buFont typeface="Arial" panose="020B0604020202020204" pitchFamily="34" charset="0"/>
              <a:buNone/>
            </a:pPr>
            <a:endParaRPr lang="en-GB" altLang="en-US" sz="400">
              <a:cs typeface="Arial" panose="020B0604020202020204" pitchFamily="34" charset="0"/>
            </a:endParaRPr>
          </a:p>
          <a:p>
            <a:pPr>
              <a:lnSpc>
                <a:spcPct val="130000"/>
              </a:lnSpc>
              <a:buFont typeface="Arial" panose="020B0604020202020204" pitchFamily="34" charset="0"/>
              <a:buNone/>
            </a:pPr>
            <a:r>
              <a:rPr lang="en-GB" altLang="en-US">
                <a:cs typeface="Arial" panose="020B0604020202020204" pitchFamily="34" charset="0"/>
              </a:rPr>
              <a:t>3b. The other </a:t>
            </a:r>
            <a:r>
              <a:rPr lang="en-GB" altLang="en-US">
                <a:solidFill>
                  <a:srgbClr val="0000FF"/>
                </a:solidFill>
                <a:cs typeface="Arial" panose="020B0604020202020204" pitchFamily="34" charset="0"/>
              </a:rPr>
              <a:t>is able to </a:t>
            </a:r>
            <a:r>
              <a:rPr lang="en-GB" altLang="en-US">
                <a:cs typeface="Arial" panose="020B0604020202020204" pitchFamily="34" charset="0"/>
              </a:rPr>
              <a:t>make herself/himself  always happy</a:t>
            </a:r>
          </a:p>
          <a:p>
            <a:pPr>
              <a:lnSpc>
                <a:spcPct val="130000"/>
              </a:lnSpc>
              <a:buFont typeface="Arial" panose="020B0604020202020204" pitchFamily="34" charset="0"/>
              <a:buNone/>
            </a:pPr>
            <a:r>
              <a:rPr lang="en-GB" altLang="en-US">
                <a:cs typeface="Arial" panose="020B0604020202020204" pitchFamily="34" charset="0"/>
              </a:rPr>
              <a:t>4b. The other </a:t>
            </a:r>
            <a:r>
              <a:rPr lang="en-GB" altLang="en-US">
                <a:solidFill>
                  <a:srgbClr val="0000FF"/>
                </a:solidFill>
                <a:cs typeface="Arial" panose="020B0604020202020204" pitchFamily="34" charset="0"/>
              </a:rPr>
              <a:t>is able to </a:t>
            </a:r>
            <a:r>
              <a:rPr lang="en-GB" altLang="en-US">
                <a:cs typeface="Arial" panose="020B0604020202020204" pitchFamily="34" charset="0"/>
              </a:rPr>
              <a:t>make me  always happy</a:t>
            </a:r>
          </a:p>
          <a:p>
            <a:pPr>
              <a:buFont typeface="Arial" panose="020B0604020202020204" pitchFamily="34" charset="0"/>
              <a:buNone/>
            </a:pPr>
            <a:endParaRPr lang="en-GB" altLang="en-US"/>
          </a:p>
        </p:txBody>
      </p:sp>
      <p:sp>
        <p:nvSpPr>
          <p:cNvPr id="20484" name="Title 3">
            <a:extLst>
              <a:ext uri="{FF2B5EF4-FFF2-40B4-BE49-F238E27FC236}">
                <a16:creationId xmlns:a16="http://schemas.microsoft.com/office/drawing/2014/main" id="{FEB6EC08-28FA-4ACE-9AC5-4111C8598C83}"/>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Doubt on Intention: Mistrust</a:t>
            </a:r>
            <a:endParaRPr lang="en-GB" altLang="en-US"/>
          </a:p>
        </p:txBody>
      </p:sp>
      <p:sp>
        <p:nvSpPr>
          <p:cNvPr id="2" name="Content Placeholder 1">
            <a:extLst>
              <a:ext uri="{FF2B5EF4-FFF2-40B4-BE49-F238E27FC236}">
                <a16:creationId xmlns:a16="http://schemas.microsoft.com/office/drawing/2014/main" id="{7A1EFF83-602E-4C13-B48C-934D33A2B4AE}"/>
              </a:ext>
            </a:extLst>
          </p:cNvPr>
          <p:cNvSpPr>
            <a:spLocks noGrp="1"/>
          </p:cNvSpPr>
          <p:nvPr>
            <p:ph sz="quarter" idx="10"/>
          </p:nvPr>
        </p:nvSpPr>
        <p:spPr/>
        <p:txBody>
          <a:bodyPr/>
          <a:lstStyle/>
          <a:p>
            <a:endParaRPr lang="en-IN"/>
          </a:p>
        </p:txBody>
      </p:sp>
      <p:sp>
        <p:nvSpPr>
          <p:cNvPr id="20487" name="TextBox 6">
            <a:extLst>
              <a:ext uri="{FF2B5EF4-FFF2-40B4-BE49-F238E27FC236}">
                <a16:creationId xmlns:a16="http://schemas.microsoft.com/office/drawing/2014/main" id="{39088BC3-819E-42B7-B535-11FFAA7BA77F}"/>
              </a:ext>
            </a:extLst>
          </p:cNvPr>
          <p:cNvSpPr txBox="1">
            <a:spLocks noChangeArrowheads="1"/>
          </p:cNvSpPr>
          <p:nvPr/>
        </p:nvSpPr>
        <p:spPr bwMode="auto">
          <a:xfrm>
            <a:off x="5715000" y="1246188"/>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solidFill>
                  <a:srgbClr val="000000"/>
                </a:solidFill>
              </a:rPr>
              <a:t>√</a:t>
            </a:r>
          </a:p>
        </p:txBody>
      </p:sp>
      <p:sp>
        <p:nvSpPr>
          <p:cNvPr id="20488" name="TextBox 7">
            <a:extLst>
              <a:ext uri="{FF2B5EF4-FFF2-40B4-BE49-F238E27FC236}">
                <a16:creationId xmlns:a16="http://schemas.microsoft.com/office/drawing/2014/main" id="{7457C910-683F-4772-AAB3-531C638B34DD}"/>
              </a:ext>
            </a:extLst>
          </p:cNvPr>
          <p:cNvSpPr txBox="1">
            <a:spLocks noChangeArrowheads="1"/>
          </p:cNvSpPr>
          <p:nvPr/>
        </p:nvSpPr>
        <p:spPr bwMode="auto">
          <a:xfrm>
            <a:off x="11811000" y="1287463"/>
            <a:ext cx="5334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200">
                <a:solidFill>
                  <a:srgbClr val="FF0000"/>
                </a:solidFill>
              </a:rPr>
              <a:t>?</a:t>
            </a:r>
          </a:p>
        </p:txBody>
      </p:sp>
      <p:sp>
        <p:nvSpPr>
          <p:cNvPr id="20490" name="TextBox 14">
            <a:extLst>
              <a:ext uri="{FF2B5EF4-FFF2-40B4-BE49-F238E27FC236}">
                <a16:creationId xmlns:a16="http://schemas.microsoft.com/office/drawing/2014/main" id="{A37FD637-6CF5-40D0-8DD1-D57458B7E7CE}"/>
              </a:ext>
            </a:extLst>
          </p:cNvPr>
          <p:cNvSpPr txBox="1">
            <a:spLocks noChangeArrowheads="1"/>
          </p:cNvSpPr>
          <p:nvPr/>
        </p:nvSpPr>
        <p:spPr bwMode="auto">
          <a:xfrm>
            <a:off x="11811000" y="1905000"/>
            <a:ext cx="533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200">
                <a:solidFill>
                  <a:srgbClr val="FF0000"/>
                </a:solidFill>
              </a:rPr>
              <a:t>?</a:t>
            </a:r>
          </a:p>
        </p:txBody>
      </p:sp>
      <p:sp>
        <p:nvSpPr>
          <p:cNvPr id="20491" name="TextBox 15">
            <a:extLst>
              <a:ext uri="{FF2B5EF4-FFF2-40B4-BE49-F238E27FC236}">
                <a16:creationId xmlns:a16="http://schemas.microsoft.com/office/drawing/2014/main" id="{DECCFA9E-E102-4280-A84A-427AA90B2011}"/>
              </a:ext>
            </a:extLst>
          </p:cNvPr>
          <p:cNvSpPr txBox="1">
            <a:spLocks noChangeArrowheads="1"/>
          </p:cNvSpPr>
          <p:nvPr/>
        </p:nvSpPr>
        <p:spPr bwMode="auto">
          <a:xfrm>
            <a:off x="11811000" y="2465388"/>
            <a:ext cx="5334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200">
                <a:solidFill>
                  <a:srgbClr val="FF0000"/>
                </a:solidFill>
              </a:rPr>
              <a:t>?</a:t>
            </a:r>
          </a:p>
        </p:txBody>
      </p:sp>
      <p:sp>
        <p:nvSpPr>
          <p:cNvPr id="20492" name="TextBox 16">
            <a:extLst>
              <a:ext uri="{FF2B5EF4-FFF2-40B4-BE49-F238E27FC236}">
                <a16:creationId xmlns:a16="http://schemas.microsoft.com/office/drawing/2014/main" id="{0CDEFEE0-FA80-4EA3-AC1D-26D2771527C3}"/>
              </a:ext>
            </a:extLst>
          </p:cNvPr>
          <p:cNvSpPr txBox="1">
            <a:spLocks noChangeArrowheads="1"/>
          </p:cNvSpPr>
          <p:nvPr/>
        </p:nvSpPr>
        <p:spPr bwMode="auto">
          <a:xfrm>
            <a:off x="11734800" y="3429000"/>
            <a:ext cx="533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200">
                <a:solidFill>
                  <a:srgbClr val="FF0000"/>
                </a:solidFill>
              </a:rPr>
              <a:t>??</a:t>
            </a:r>
          </a:p>
        </p:txBody>
      </p:sp>
      <p:sp>
        <p:nvSpPr>
          <p:cNvPr id="20493" name="TextBox 17">
            <a:extLst>
              <a:ext uri="{FF2B5EF4-FFF2-40B4-BE49-F238E27FC236}">
                <a16:creationId xmlns:a16="http://schemas.microsoft.com/office/drawing/2014/main" id="{555203ED-7555-487C-8193-C5B3B16E1796}"/>
              </a:ext>
            </a:extLst>
          </p:cNvPr>
          <p:cNvSpPr txBox="1">
            <a:spLocks noChangeArrowheads="1"/>
          </p:cNvSpPr>
          <p:nvPr/>
        </p:nvSpPr>
        <p:spPr bwMode="auto">
          <a:xfrm>
            <a:off x="5715000" y="3429000"/>
            <a:ext cx="533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200">
                <a:solidFill>
                  <a:srgbClr val="FF0000"/>
                </a:solidFill>
              </a:rPr>
              <a:t>?</a:t>
            </a:r>
          </a:p>
        </p:txBody>
      </p:sp>
      <p:sp>
        <p:nvSpPr>
          <p:cNvPr id="20494" name="TextBox 18">
            <a:extLst>
              <a:ext uri="{FF2B5EF4-FFF2-40B4-BE49-F238E27FC236}">
                <a16:creationId xmlns:a16="http://schemas.microsoft.com/office/drawing/2014/main" id="{8B43CB33-076A-4ED5-A4DD-F1F05F3C4FEF}"/>
              </a:ext>
            </a:extLst>
          </p:cNvPr>
          <p:cNvSpPr txBox="1">
            <a:spLocks noChangeArrowheads="1"/>
          </p:cNvSpPr>
          <p:nvPr/>
        </p:nvSpPr>
        <p:spPr bwMode="auto">
          <a:xfrm>
            <a:off x="5715000" y="1905000"/>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solidFill>
                  <a:srgbClr val="000000"/>
                </a:solidFill>
              </a:rPr>
              <a:t>√</a:t>
            </a:r>
          </a:p>
        </p:txBody>
      </p:sp>
      <p:sp>
        <p:nvSpPr>
          <p:cNvPr id="20495" name="TextBox 19">
            <a:extLst>
              <a:ext uri="{FF2B5EF4-FFF2-40B4-BE49-F238E27FC236}">
                <a16:creationId xmlns:a16="http://schemas.microsoft.com/office/drawing/2014/main" id="{1EF0A57C-3F59-444B-88DC-C86AC79C47BA}"/>
              </a:ext>
            </a:extLst>
          </p:cNvPr>
          <p:cNvSpPr txBox="1">
            <a:spLocks noChangeArrowheads="1"/>
          </p:cNvSpPr>
          <p:nvPr/>
        </p:nvSpPr>
        <p:spPr bwMode="auto">
          <a:xfrm>
            <a:off x="5715000" y="2514600"/>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solidFill>
                  <a:srgbClr val="000000"/>
                </a:solidFill>
              </a:rPr>
              <a:t>√</a:t>
            </a:r>
          </a:p>
        </p:txBody>
      </p:sp>
      <p:sp>
        <p:nvSpPr>
          <p:cNvPr id="21" name="Arc 20">
            <a:extLst>
              <a:ext uri="{FF2B5EF4-FFF2-40B4-BE49-F238E27FC236}">
                <a16:creationId xmlns:a16="http://schemas.microsoft.com/office/drawing/2014/main" id="{7D0CF45D-CF0B-45EE-A9F3-94A6613B7DD9}"/>
              </a:ext>
            </a:extLst>
          </p:cNvPr>
          <p:cNvSpPr/>
          <p:nvPr/>
        </p:nvSpPr>
        <p:spPr>
          <a:xfrm rot="5400000">
            <a:off x="7852569" y="1302544"/>
            <a:ext cx="2160587" cy="5902325"/>
          </a:xfrm>
          <a:prstGeom prst="arc">
            <a:avLst>
              <a:gd name="adj1" fmla="val 16037862"/>
              <a:gd name="adj2" fmla="val 5422937"/>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22" name="Oval 21">
            <a:extLst>
              <a:ext uri="{FF2B5EF4-FFF2-40B4-BE49-F238E27FC236}">
                <a16:creationId xmlns:a16="http://schemas.microsoft.com/office/drawing/2014/main" id="{FF16F69D-C910-4B78-97A0-068AA37BF082}"/>
              </a:ext>
            </a:extLst>
          </p:cNvPr>
          <p:cNvSpPr/>
          <p:nvPr/>
        </p:nvSpPr>
        <p:spPr>
          <a:xfrm flipH="1">
            <a:off x="5486400" y="3276600"/>
            <a:ext cx="73025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3" name="Oval 22">
            <a:extLst>
              <a:ext uri="{FF2B5EF4-FFF2-40B4-BE49-F238E27FC236}">
                <a16:creationId xmlns:a16="http://schemas.microsoft.com/office/drawing/2014/main" id="{64F9C8AC-9AC7-4465-B5BF-C4E330621399}"/>
              </a:ext>
            </a:extLst>
          </p:cNvPr>
          <p:cNvSpPr/>
          <p:nvPr/>
        </p:nvSpPr>
        <p:spPr>
          <a:xfrm flipH="1">
            <a:off x="11480800" y="3336925"/>
            <a:ext cx="73025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6" name="Rectangle 25">
            <a:extLst>
              <a:ext uri="{FF2B5EF4-FFF2-40B4-BE49-F238E27FC236}">
                <a16:creationId xmlns:a16="http://schemas.microsoft.com/office/drawing/2014/main" id="{966B5B7E-F4BB-4EB9-B0A0-21BDB8698396}"/>
              </a:ext>
            </a:extLst>
          </p:cNvPr>
          <p:cNvSpPr/>
          <p:nvPr/>
        </p:nvSpPr>
        <p:spPr>
          <a:xfrm>
            <a:off x="60326" y="1114425"/>
            <a:ext cx="5981700" cy="1371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7" name="Rectangle 26">
            <a:extLst>
              <a:ext uri="{FF2B5EF4-FFF2-40B4-BE49-F238E27FC236}">
                <a16:creationId xmlns:a16="http://schemas.microsoft.com/office/drawing/2014/main" id="{9C625917-D4A0-4381-8EBA-D4052120A4B7}"/>
              </a:ext>
            </a:extLst>
          </p:cNvPr>
          <p:cNvSpPr/>
          <p:nvPr/>
        </p:nvSpPr>
        <p:spPr>
          <a:xfrm>
            <a:off x="6267450" y="2468563"/>
            <a:ext cx="5864225" cy="1828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pic>
        <p:nvPicPr>
          <p:cNvPr id="24" name="Picture 4">
            <a:extLst>
              <a:ext uri="{FF2B5EF4-FFF2-40B4-BE49-F238E27FC236}">
                <a16:creationId xmlns:a16="http://schemas.microsoft.com/office/drawing/2014/main" id="{A9D026AA-8BF2-4153-A459-998A067404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803" t="23537" r="20900" b="12950"/>
          <a:stretch>
            <a:fillRect/>
          </a:stretch>
        </p:blipFill>
        <p:spPr bwMode="auto">
          <a:xfrm>
            <a:off x="11122025" y="5514975"/>
            <a:ext cx="10509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6">
            <a:extLst>
              <a:ext uri="{FF2B5EF4-FFF2-40B4-BE49-F238E27FC236}">
                <a16:creationId xmlns:a16="http://schemas.microsoft.com/office/drawing/2014/main" id="{5064C27D-7386-4BF1-9178-B5BF07F05A47}"/>
              </a:ext>
            </a:extLst>
          </p:cNvPr>
          <p:cNvSpPr>
            <a:spLocks noChangeArrowheads="1"/>
          </p:cNvSpPr>
          <p:nvPr/>
        </p:nvSpPr>
        <p:spPr bwMode="auto">
          <a:xfrm>
            <a:off x="762000" y="5645150"/>
            <a:ext cx="46482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30000"/>
              </a:lnSpc>
              <a:buFont typeface="Symbol" panose="05050102010706020507" pitchFamily="18" charset="2"/>
              <a:buNone/>
            </a:pPr>
            <a:r>
              <a:rPr lang="en-GB" altLang="en-US" sz="2200" u="sng" dirty="0">
                <a:solidFill>
                  <a:srgbClr val="FF0000"/>
                </a:solidFill>
              </a:rPr>
              <a:t>Natural Acceptance – Intention</a:t>
            </a:r>
          </a:p>
          <a:p>
            <a:pPr algn="ctr" eaLnBrk="1" hangingPunct="1">
              <a:lnSpc>
                <a:spcPct val="130000"/>
              </a:lnSpc>
              <a:buFont typeface="Symbol" panose="05050102010706020507" pitchFamily="18" charset="2"/>
              <a:buNone/>
            </a:pPr>
            <a:r>
              <a:rPr lang="en-GB" altLang="en-US" sz="2200" dirty="0">
                <a:solidFill>
                  <a:srgbClr val="000000"/>
                </a:solidFill>
              </a:rPr>
              <a:t>What You Really Want to Be</a:t>
            </a:r>
          </a:p>
        </p:txBody>
      </p:sp>
      <p:sp>
        <p:nvSpPr>
          <p:cNvPr id="28" name="Rectangle 7">
            <a:extLst>
              <a:ext uri="{FF2B5EF4-FFF2-40B4-BE49-F238E27FC236}">
                <a16:creationId xmlns:a16="http://schemas.microsoft.com/office/drawing/2014/main" id="{5DA431D5-7786-46E8-9ACE-6E6E2390F57B}"/>
              </a:ext>
            </a:extLst>
          </p:cNvPr>
          <p:cNvSpPr>
            <a:spLocks noChangeArrowheads="1"/>
          </p:cNvSpPr>
          <p:nvPr/>
        </p:nvSpPr>
        <p:spPr bwMode="auto">
          <a:xfrm>
            <a:off x="6781800" y="5638800"/>
            <a:ext cx="4572000" cy="926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30000"/>
              </a:lnSpc>
              <a:buFont typeface="Symbol" panose="05050102010706020507" pitchFamily="18" charset="2"/>
              <a:buNone/>
            </a:pPr>
            <a:r>
              <a:rPr lang="en-GB" altLang="en-US" sz="2200" u="sng" dirty="0">
                <a:solidFill>
                  <a:srgbClr val="FF0000"/>
                </a:solidFill>
              </a:rPr>
              <a:t>Competence – Imagination</a:t>
            </a:r>
          </a:p>
          <a:p>
            <a:pPr algn="ctr" eaLnBrk="1" hangingPunct="1">
              <a:lnSpc>
                <a:spcPct val="130000"/>
              </a:lnSpc>
              <a:buFont typeface="Symbol" panose="05050102010706020507" pitchFamily="18" charset="2"/>
              <a:buNone/>
            </a:pPr>
            <a:r>
              <a:rPr lang="en-GB" altLang="en-US" sz="2200" dirty="0">
                <a:solidFill>
                  <a:srgbClr val="000000"/>
                </a:solidFill>
              </a:rPr>
              <a:t>What You Are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
            <a:extLst>
              <a:ext uri="{FF2B5EF4-FFF2-40B4-BE49-F238E27FC236}">
                <a16:creationId xmlns:a16="http://schemas.microsoft.com/office/drawing/2014/main" id="{DCFC2740-4CBD-451D-9C7A-ECB777FF7CE9}"/>
              </a:ext>
            </a:extLst>
          </p:cNvPr>
          <p:cNvSpPr>
            <a:spLocks noGrp="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None/>
            </a:pPr>
            <a:r>
              <a:rPr lang="en-US" altLang="en-US"/>
              <a:t>The other broke the glass!</a:t>
            </a:r>
          </a:p>
          <a:p>
            <a:pPr>
              <a:buFont typeface="Arial" panose="020B0604020202020204" pitchFamily="34" charset="0"/>
              <a:buNone/>
            </a:pPr>
            <a:r>
              <a:rPr lang="en-US" altLang="en-US"/>
              <a:t>The other is a born late comer!</a:t>
            </a:r>
          </a:p>
          <a:p>
            <a:pPr>
              <a:buFont typeface="Arial" panose="020B0604020202020204" pitchFamily="34" charset="0"/>
              <a:buNone/>
            </a:pPr>
            <a:endParaRPr lang="en-US" altLang="en-US"/>
          </a:p>
          <a:p>
            <a:pPr>
              <a:buFont typeface="Arial" panose="020B0604020202020204" pitchFamily="34" charset="0"/>
              <a:buNone/>
            </a:pPr>
            <a:r>
              <a:rPr lang="en-US" altLang="en-US"/>
              <a:t>If the other makes a mistake even once…</a:t>
            </a:r>
          </a:p>
          <a:p>
            <a:pPr marL="457200" lvl="2">
              <a:buFont typeface="Arial" panose="020B0604020202020204" pitchFamily="34" charset="0"/>
              <a:buNone/>
            </a:pPr>
            <a:r>
              <a:rPr lang="en-US" altLang="en-US"/>
              <a:t>– I doubt his/her intention</a:t>
            </a:r>
          </a:p>
          <a:p>
            <a:pPr lvl="1">
              <a:buFont typeface="Arial" panose="020B0604020202020204" pitchFamily="34" charset="0"/>
              <a:buNone/>
            </a:pPr>
            <a:r>
              <a:rPr lang="en-US" altLang="en-US"/>
              <a:t>– S(he) makes mistakes intentionally</a:t>
            </a:r>
          </a:p>
          <a:p>
            <a:pPr lvl="1">
              <a:buFont typeface="Arial" panose="020B0604020202020204" pitchFamily="34" charset="0"/>
              <a:buNone/>
            </a:pPr>
            <a:r>
              <a:rPr lang="en-US" altLang="en-US"/>
              <a:t>– I have a feeling of opposition, get irritated, angry… </a:t>
            </a:r>
          </a:p>
          <a:p>
            <a:pPr lvl="1">
              <a:buFont typeface="Arial" panose="020B0604020202020204" pitchFamily="34" charset="0"/>
              <a:buNone/>
            </a:pPr>
            <a:r>
              <a:rPr lang="en-US" altLang="en-US"/>
              <a:t>– I reinforce “The other is bad”, can not improve</a:t>
            </a:r>
          </a:p>
        </p:txBody>
      </p:sp>
      <p:sp>
        <p:nvSpPr>
          <p:cNvPr id="8195" name="Content Placeholder 2">
            <a:extLst>
              <a:ext uri="{FF2B5EF4-FFF2-40B4-BE49-F238E27FC236}">
                <a16:creationId xmlns:a16="http://schemas.microsoft.com/office/drawing/2014/main" id="{AE4D6293-7804-4214-A812-7FBDE71377D7}"/>
              </a:ext>
            </a:extLst>
          </p:cNvPr>
          <p:cNvSpPr>
            <a:spLocks noGrp="1"/>
          </p:cNvSpPr>
          <p:nvPr>
            <p:ph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None/>
            </a:pPr>
            <a:r>
              <a:rPr lang="en-US" altLang="en-US"/>
              <a:t>The glass broke accidentally!</a:t>
            </a:r>
          </a:p>
          <a:p>
            <a:pPr>
              <a:buFont typeface="Arial" panose="020B0604020202020204" pitchFamily="34" charset="0"/>
              <a:buNone/>
            </a:pPr>
            <a:r>
              <a:rPr lang="en-US" altLang="en-US"/>
              <a:t>I got late again, such a heavy traffic!</a:t>
            </a:r>
          </a:p>
          <a:p>
            <a:pPr>
              <a:buFont typeface="Arial" panose="020B0604020202020204" pitchFamily="34" charset="0"/>
              <a:buNone/>
            </a:pPr>
            <a:endParaRPr lang="en-US" altLang="en-US"/>
          </a:p>
          <a:p>
            <a:pPr>
              <a:buFont typeface="Arial" panose="020B0604020202020204" pitchFamily="34" charset="0"/>
              <a:buNone/>
            </a:pPr>
            <a:r>
              <a:rPr lang="en-US" altLang="en-US"/>
              <a:t>Even if I make the same mistake 100 times…</a:t>
            </a:r>
          </a:p>
          <a:p>
            <a:pPr lvl="1">
              <a:buFont typeface="Arial" panose="020B0604020202020204" pitchFamily="34" charset="0"/>
              <a:buNone/>
            </a:pPr>
            <a:r>
              <a:rPr lang="en-US" altLang="en-US"/>
              <a:t>– I never doubt my intention</a:t>
            </a:r>
          </a:p>
          <a:p>
            <a:pPr lvl="1">
              <a:buFont typeface="Arial" panose="020B0604020202020204" pitchFamily="34" charset="0"/>
              <a:buNone/>
            </a:pPr>
            <a:r>
              <a:rPr lang="en-US" altLang="en-US"/>
              <a:t>– I make mistakes by accident</a:t>
            </a:r>
          </a:p>
          <a:p>
            <a:pPr lvl="1">
              <a:buFont typeface="Arial" panose="020B0604020202020204" pitchFamily="34" charset="0"/>
              <a:buNone/>
            </a:pPr>
            <a:r>
              <a:rPr lang="en-US" altLang="en-US"/>
              <a:t>– I have a feeling “I am special”</a:t>
            </a:r>
          </a:p>
          <a:p>
            <a:pPr lvl="1">
              <a:buFont typeface="Arial" panose="020B0604020202020204" pitchFamily="34" charset="0"/>
              <a:buNone/>
            </a:pPr>
            <a:r>
              <a:rPr lang="en-US" altLang="en-US"/>
              <a:t>– I reinforce “I am good”. I do not make effort to improve my own competence</a:t>
            </a:r>
          </a:p>
        </p:txBody>
      </p:sp>
      <p:sp>
        <p:nvSpPr>
          <p:cNvPr id="21508" name="Title 3">
            <a:extLst>
              <a:ext uri="{FF2B5EF4-FFF2-40B4-BE49-F238E27FC236}">
                <a16:creationId xmlns:a16="http://schemas.microsoft.com/office/drawing/2014/main" id="{34F2A984-5FE7-494D-8D01-11CCAE8BD9F4}"/>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About the Other</a:t>
            </a:r>
            <a:endParaRPr lang="en-GB" altLang="en-US"/>
          </a:p>
        </p:txBody>
      </p:sp>
      <p:sp>
        <p:nvSpPr>
          <p:cNvPr id="2" name="Content Placeholder 1">
            <a:extLst>
              <a:ext uri="{FF2B5EF4-FFF2-40B4-BE49-F238E27FC236}">
                <a16:creationId xmlns:a16="http://schemas.microsoft.com/office/drawing/2014/main" id="{E1528FE2-00DB-4C94-B8BA-07546C60BAF9}"/>
              </a:ext>
            </a:extLst>
          </p:cNvPr>
          <p:cNvSpPr>
            <a:spLocks noGrp="1"/>
          </p:cNvSpPr>
          <p:nvPr>
            <p:ph sz="quarter" idx="10"/>
          </p:nvPr>
        </p:nvSpPr>
        <p:spPr/>
        <p:txBody>
          <a:bodyPr/>
          <a:lstStyle/>
          <a:p>
            <a:pPr>
              <a:defRPr/>
            </a:pPr>
            <a:r>
              <a:t>About Myself</a:t>
            </a:r>
          </a:p>
        </p:txBody>
      </p:sp>
      <p:sp>
        <p:nvSpPr>
          <p:cNvPr id="6" name="TextBox 21">
            <a:extLst>
              <a:ext uri="{FF2B5EF4-FFF2-40B4-BE49-F238E27FC236}">
                <a16:creationId xmlns:a16="http://schemas.microsoft.com/office/drawing/2014/main" id="{DC11FAEC-84EE-4052-AAEF-FE916690394C}"/>
              </a:ext>
            </a:extLst>
          </p:cNvPr>
          <p:cNvSpPr txBox="1">
            <a:spLocks noChangeArrowheads="1"/>
          </p:cNvSpPr>
          <p:nvPr/>
        </p:nvSpPr>
        <p:spPr bwMode="auto">
          <a:xfrm>
            <a:off x="1524000" y="6122988"/>
            <a:ext cx="9144000" cy="430212"/>
          </a:xfrm>
          <a:prstGeom prst="rect">
            <a:avLst/>
          </a:prstGeom>
          <a:solidFill>
            <a:schemeClr val="bg1">
              <a:lumMod val="95000"/>
            </a:schemeClr>
          </a:solidFill>
          <a:ln w="9525">
            <a:solidFill>
              <a:schemeClr val="tx1"/>
            </a:solidFill>
            <a:miter lim="800000"/>
            <a:headEnd/>
            <a:tailEnd/>
          </a:ln>
        </p:spPr>
        <p:txBody>
          <a:bodyPr>
            <a:spAutoFit/>
          </a:bodyPr>
          <a:lstStyle/>
          <a:p>
            <a:pPr eaLnBrk="1" hangingPunct="1">
              <a:defRPr/>
            </a:pPr>
            <a:r>
              <a:rPr lang="en-US" sz="2200" b="1" dirty="0">
                <a:solidFill>
                  <a:srgbClr val="FF0000"/>
                </a:solidFill>
                <a:latin typeface="Arial" charset="0"/>
                <a:cs typeface="Arial" charset="0"/>
              </a:rPr>
              <a:t>Doubt on intention is a major reason for problems in relationships</a:t>
            </a:r>
          </a:p>
        </p:txBody>
      </p:sp>
      <p:pic>
        <p:nvPicPr>
          <p:cNvPr id="21511" name="Picture 4">
            <a:extLst>
              <a:ext uri="{FF2B5EF4-FFF2-40B4-BE49-F238E27FC236}">
                <a16:creationId xmlns:a16="http://schemas.microsoft.com/office/drawing/2014/main" id="{30F5B1FE-FC53-4763-A8B2-5FBBA781D1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2803" t="23537" r="20900" b="12950"/>
          <a:stretch>
            <a:fillRect/>
          </a:stretch>
        </p:blipFill>
        <p:spPr bwMode="auto">
          <a:xfrm>
            <a:off x="11122025" y="5514975"/>
            <a:ext cx="10509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19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194">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194">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194">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194">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Placeholder 5">
            <a:extLst>
              <a:ext uri="{FF2B5EF4-FFF2-40B4-BE49-F238E27FC236}">
                <a16:creationId xmlns:a16="http://schemas.microsoft.com/office/drawing/2014/main" id="{D12330DB-1C92-4DCB-9326-169F8D22C838}"/>
              </a:ext>
            </a:extLst>
          </p:cNvPr>
          <p:cNvSpPr>
            <a:spLocks noGrp="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anose="05050102010706020507" pitchFamily="18" charset="2"/>
              <a:buNone/>
            </a:pPr>
            <a:r>
              <a:rPr lang="en-US" altLang="en-US" dirty="0"/>
              <a:t>I evaluate myself on the basis of my intention</a:t>
            </a:r>
          </a:p>
          <a:p>
            <a:pPr>
              <a:buFont typeface="Symbol" panose="05050102010706020507" pitchFamily="18" charset="2"/>
              <a:buNone/>
            </a:pPr>
            <a:endParaRPr lang="en-US" altLang="en-US" dirty="0"/>
          </a:p>
          <a:p>
            <a:pPr>
              <a:buFont typeface="Symbol" panose="05050102010706020507" pitchFamily="18" charset="2"/>
              <a:buNone/>
            </a:pPr>
            <a:r>
              <a:rPr lang="en-US" altLang="en-US" dirty="0"/>
              <a:t>I evaluate the other on the basis of their competence</a:t>
            </a:r>
          </a:p>
          <a:p>
            <a:pPr>
              <a:buFont typeface="Symbol" panose="05050102010706020507" pitchFamily="18" charset="2"/>
              <a:buNone/>
            </a:pPr>
            <a:endParaRPr lang="en-US" altLang="en-US" dirty="0"/>
          </a:p>
          <a:p>
            <a:pPr>
              <a:buFont typeface="Symbol" panose="05050102010706020507" pitchFamily="18" charset="2"/>
              <a:buNone/>
            </a:pPr>
            <a:r>
              <a:rPr lang="en-US" altLang="en-US" dirty="0">
                <a:sym typeface="Wingdings" panose="05000000000000000000" pitchFamily="2" charset="2"/>
              </a:rPr>
              <a:t>I doubt their intention. </a:t>
            </a:r>
            <a:r>
              <a:rPr lang="en-US" altLang="en-US" dirty="0"/>
              <a:t>I assume their lack of competence to be their lack of intention</a:t>
            </a:r>
          </a:p>
          <a:p>
            <a:pPr>
              <a:buFont typeface="Symbol" panose="05050102010706020507" pitchFamily="18" charset="2"/>
              <a:buNone/>
            </a:pPr>
            <a:r>
              <a:rPr lang="en-US" altLang="en-US" dirty="0">
                <a:sym typeface="Wingdings" panose="05000000000000000000" pitchFamily="2" charset="2"/>
              </a:rPr>
              <a:t> I feel opposed to the other, I get irritated, angry…</a:t>
            </a:r>
            <a:endParaRPr lang="en-US" altLang="en-US" dirty="0"/>
          </a:p>
          <a:p>
            <a:pPr>
              <a:buFont typeface="Symbol" panose="05050102010706020507" pitchFamily="18" charset="2"/>
              <a:buNone/>
            </a:pPr>
            <a:endParaRPr lang="en-US" altLang="en-US" dirty="0"/>
          </a:p>
          <a:p>
            <a:pPr>
              <a:buFont typeface="Symbol" panose="05050102010706020507" pitchFamily="18" charset="2"/>
              <a:buNone/>
            </a:pPr>
            <a:r>
              <a:rPr lang="en-US" altLang="en-US" dirty="0">
                <a:sym typeface="Wingdings" panose="05000000000000000000" pitchFamily="2" charset="2"/>
              </a:rPr>
              <a:t>I may not speak to the other for days… or even breakup the relationship… </a:t>
            </a:r>
            <a:r>
              <a:rPr lang="en-US" altLang="en-US" dirty="0"/>
              <a:t>One may have lost many good friends like this…</a:t>
            </a:r>
          </a:p>
          <a:p>
            <a:pPr>
              <a:buFont typeface="Symbol" panose="05050102010706020507" pitchFamily="18" charset="2"/>
              <a:buNone/>
            </a:pPr>
            <a:endParaRPr lang="en-US" altLang="en-US" dirty="0"/>
          </a:p>
        </p:txBody>
      </p:sp>
      <p:sp>
        <p:nvSpPr>
          <p:cNvPr id="23556" name="Title 4">
            <a:extLst>
              <a:ext uri="{FF2B5EF4-FFF2-40B4-BE49-F238E27FC236}">
                <a16:creationId xmlns:a16="http://schemas.microsoft.com/office/drawing/2014/main" id="{76F86039-8EA4-49AA-B980-A67A766C1831}"/>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Common Mistake in Relationship</a:t>
            </a:r>
          </a:p>
        </p:txBody>
      </p:sp>
      <p:sp>
        <p:nvSpPr>
          <p:cNvPr id="3" name="Content Placeholder 2">
            <a:extLst>
              <a:ext uri="{FF2B5EF4-FFF2-40B4-BE49-F238E27FC236}">
                <a16:creationId xmlns:a16="http://schemas.microsoft.com/office/drawing/2014/main" id="{F31DB1BE-EA85-4FFD-A6E7-72886B39CF2B}"/>
              </a:ext>
            </a:extLst>
          </p:cNvPr>
          <p:cNvSpPr>
            <a:spLocks noGrp="1"/>
          </p:cNvSpPr>
          <p:nvPr>
            <p:ph sz="quarter" idx="10"/>
          </p:nvPr>
        </p:nvSpPr>
        <p:spPr/>
        <p:txBody>
          <a:bodyPr/>
          <a:lstStyle/>
          <a:p>
            <a:endParaRPr lang="en-IN"/>
          </a:p>
        </p:txBody>
      </p:sp>
      <p:sp>
        <p:nvSpPr>
          <p:cNvPr id="11" name="TextBox 21">
            <a:extLst>
              <a:ext uri="{FF2B5EF4-FFF2-40B4-BE49-F238E27FC236}">
                <a16:creationId xmlns:a16="http://schemas.microsoft.com/office/drawing/2014/main" id="{D80578C6-9793-4F07-A45A-EC3DF7419B7F}"/>
              </a:ext>
            </a:extLst>
          </p:cNvPr>
          <p:cNvSpPr txBox="1">
            <a:spLocks noChangeArrowheads="1"/>
          </p:cNvSpPr>
          <p:nvPr/>
        </p:nvSpPr>
        <p:spPr bwMode="auto">
          <a:xfrm>
            <a:off x="6134100" y="5445125"/>
            <a:ext cx="5981700" cy="769938"/>
          </a:xfrm>
          <a:prstGeom prst="rect">
            <a:avLst/>
          </a:prstGeom>
          <a:solidFill>
            <a:schemeClr val="bg1">
              <a:lumMod val="95000"/>
            </a:schemeClr>
          </a:solidFill>
          <a:ln w="9525">
            <a:solidFill>
              <a:schemeClr val="tx1"/>
            </a:solidFill>
            <a:miter lim="800000"/>
            <a:headEnd/>
            <a:tailEnd/>
          </a:ln>
        </p:spPr>
        <p:txBody>
          <a:bodyPr>
            <a:spAutoFit/>
          </a:bodyPr>
          <a:lstStyle/>
          <a:p>
            <a:pPr eaLnBrk="1" hangingPunct="1">
              <a:defRPr/>
            </a:pPr>
            <a:r>
              <a:rPr lang="en-US" sz="2200" b="1" dirty="0">
                <a:solidFill>
                  <a:srgbClr val="FF0000"/>
                </a:solidFill>
                <a:cs typeface="Arial" charset="0"/>
              </a:rPr>
              <a:t>Doubt on intention is a major reason for problems in relationships</a:t>
            </a:r>
          </a:p>
        </p:txBody>
      </p:sp>
      <p:pic>
        <p:nvPicPr>
          <p:cNvPr id="2" name="Picture 1">
            <a:extLst>
              <a:ext uri="{FF2B5EF4-FFF2-40B4-BE49-F238E27FC236}">
                <a16:creationId xmlns:a16="http://schemas.microsoft.com/office/drawing/2014/main" id="{49717D27-3173-4698-82B2-E9052C2B282F}"/>
              </a:ext>
            </a:extLst>
          </p:cNvPr>
          <p:cNvPicPr>
            <a:picLocks noChangeAspect="1"/>
          </p:cNvPicPr>
          <p:nvPr/>
        </p:nvPicPr>
        <p:blipFill>
          <a:blip r:embed="rId2"/>
          <a:stretch>
            <a:fillRect/>
          </a:stretch>
        </p:blipFill>
        <p:spPr>
          <a:xfrm>
            <a:off x="6213753" y="1956439"/>
            <a:ext cx="5978246" cy="29451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7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6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Some Common Misunderstandings about Trust</a:t>
            </a:r>
          </a:p>
        </p:txBody>
      </p:sp>
      <p:sp>
        <p:nvSpPr>
          <p:cNvPr id="3" name="Text Placeholder 2"/>
          <p:cNvSpPr>
            <a:spLocks noGrp="1"/>
          </p:cNvSpPr>
          <p:nvPr>
            <p:ph type="body" sz="quarter" idx="13"/>
          </p:nvPr>
        </p:nvSpPr>
        <p:spPr/>
        <p:txBody>
          <a:bodyPr/>
          <a:lstStyle/>
          <a:p>
            <a:pPr marL="0" indent="0">
              <a:buNone/>
            </a:pPr>
            <a:r>
              <a:rPr lang="en-IN" dirty="0"/>
              <a:t>Confusing intention and competence</a:t>
            </a:r>
          </a:p>
          <a:p>
            <a:pPr marL="228600" lvl="1" indent="0">
              <a:buNone/>
            </a:pPr>
            <a:r>
              <a:rPr lang="en-IN" dirty="0"/>
              <a:t>Intention 	= natural acceptance</a:t>
            </a:r>
          </a:p>
          <a:p>
            <a:pPr marL="228600" lvl="1" indent="0">
              <a:buNone/>
            </a:pPr>
            <a:r>
              <a:rPr lang="en-IN" dirty="0"/>
              <a:t>Competence 	= % of imagination guided by natural acceptance</a:t>
            </a:r>
          </a:p>
          <a:p>
            <a:pPr marL="0" indent="0">
              <a:buNone/>
            </a:pPr>
            <a:endParaRPr lang="en-IN" dirty="0"/>
          </a:p>
          <a:p>
            <a:pPr marL="0" indent="0">
              <a:buNone/>
            </a:pPr>
            <a:r>
              <a:rPr lang="en-IN" dirty="0"/>
              <a:t>Confusing trust with dependability</a:t>
            </a:r>
          </a:p>
          <a:p>
            <a:pPr marL="228600" lvl="1" indent="0">
              <a:buNone/>
            </a:pPr>
            <a:r>
              <a:rPr lang="en-IN" altLang="en-US" dirty="0"/>
              <a:t>Trust is based on understanding 	– is definite, does not change with time or person</a:t>
            </a:r>
          </a:p>
          <a:p>
            <a:pPr marL="228600" lvl="1" indent="0">
              <a:buNone/>
            </a:pPr>
            <a:r>
              <a:rPr lang="en-IN" altLang="en-US" dirty="0"/>
              <a:t>Dependability is based on events 	– can keep changing</a:t>
            </a:r>
          </a:p>
          <a:p>
            <a:pPr marL="0" indent="0">
              <a:buNone/>
            </a:pPr>
            <a:endParaRPr lang="en-IN" dirty="0"/>
          </a:p>
          <a:p>
            <a:pPr marL="0" indent="0">
              <a:buNone/>
            </a:pPr>
            <a:r>
              <a:rPr lang="en-IN" dirty="0"/>
              <a:t>Confusing intention and desire</a:t>
            </a:r>
          </a:p>
          <a:p>
            <a:pPr marL="228600" lvl="1" indent="0">
              <a:buNone/>
            </a:pPr>
            <a:r>
              <a:rPr lang="en-IN" dirty="0"/>
              <a:t>Intention 	= natural acceptance</a:t>
            </a:r>
          </a:p>
          <a:p>
            <a:pPr marL="228600" lvl="1" indent="0">
              <a:buNone/>
            </a:pPr>
            <a:r>
              <a:rPr lang="en-IN" dirty="0"/>
              <a:t>desire 	is a part of imagination, is not necessarily guided by natural acceptance</a:t>
            </a:r>
          </a:p>
          <a:p>
            <a:pPr marL="228600" lvl="1" indent="0">
              <a:buNone/>
            </a:pPr>
            <a:r>
              <a:rPr lang="en-IN" dirty="0"/>
              <a:t>		not necessarily same as intention</a:t>
            </a:r>
          </a:p>
          <a:p>
            <a:pPr marL="0" indent="0">
              <a:buNone/>
            </a:pPr>
            <a:endParaRPr lang="en-IN" dirty="0"/>
          </a:p>
          <a:p>
            <a:pPr marL="0" indent="0">
              <a:buNone/>
            </a:pPr>
            <a:endParaRPr lang="en-IN" dirty="0"/>
          </a:p>
          <a:p>
            <a:pPr marL="0" indent="0">
              <a:buNone/>
            </a:pPr>
            <a:r>
              <a:rPr lang="en-IN" dirty="0"/>
              <a:t>and maybe others…</a:t>
            </a:r>
          </a:p>
          <a:p>
            <a:pPr marL="0" indent="0">
              <a:buNone/>
            </a:pPr>
            <a:endParaRPr lang="en-IN" dirty="0"/>
          </a:p>
        </p:txBody>
      </p:sp>
    </p:spTree>
    <p:extLst>
      <p:ext uri="{BB962C8B-B14F-4D97-AF65-F5344CB8AC3E}">
        <p14:creationId xmlns:p14="http://schemas.microsoft.com/office/powerpoint/2010/main" val="325403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E3D19B35-C0E1-4FE1-A970-E65F69178E24}"/>
              </a:ext>
            </a:extLst>
          </p:cNvPr>
          <p:cNvSpPr>
            <a:spLocks noGrp="1"/>
          </p:cNvSpPr>
          <p:nvPr>
            <p:ph type="title"/>
          </p:nvPr>
        </p:nvSpPr>
        <p:spPr bwMode="auto">
          <a:xfrm>
            <a:off x="0" y="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Self Reflection</a:t>
            </a:r>
          </a:p>
        </p:txBody>
      </p:sp>
      <p:sp>
        <p:nvSpPr>
          <p:cNvPr id="12291" name="Text Placeholder 2">
            <a:extLst>
              <a:ext uri="{FF2B5EF4-FFF2-40B4-BE49-F238E27FC236}">
                <a16:creationId xmlns:a16="http://schemas.microsoft.com/office/drawing/2014/main" id="{ABD1773A-6C7A-46AB-94B1-632442D25ADA}"/>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a:t>If you have unconditional, continuous trust on intention (natural acceptance) of the other and if the other is lacking competence, what will you do:</a:t>
            </a:r>
          </a:p>
          <a:p>
            <a:pPr marL="685800" lvl="1" indent="-457200">
              <a:buFont typeface="Wingdings" pitchFamily="2" charset="2"/>
              <a:buAutoNum type="alphaLcParenR"/>
            </a:pPr>
            <a:r>
              <a:rPr altLang="en-US"/>
              <a:t>Try to improve his competence 									(and also improve your competence)</a:t>
            </a:r>
          </a:p>
          <a:p>
            <a:pPr marL="685800" lvl="1" indent="-457200">
              <a:buFont typeface="Wingdings" pitchFamily="2" charset="2"/>
              <a:buAutoNum type="alphaLcParenR"/>
            </a:pPr>
            <a:r>
              <a:rPr altLang="en-US"/>
              <a:t>Get irritated</a:t>
            </a:r>
          </a:p>
          <a:p>
            <a:pPr marL="685800" lvl="1" indent="-457200">
              <a:buFont typeface="Wingdings" pitchFamily="2" charset="2"/>
              <a:buAutoNum type="alphaLcParenR"/>
            </a:pPr>
            <a:r>
              <a:rPr altLang="en-US"/>
              <a:t>Get angry</a:t>
            </a:r>
          </a:p>
          <a:p>
            <a:pPr marL="685800" lvl="1" indent="-457200">
              <a:buFont typeface="Wingdings" pitchFamily="2" charset="2"/>
              <a:buAutoNum type="alphaLcParenR"/>
            </a:pPr>
            <a:r>
              <a:rPr altLang="en-US"/>
              <a:t>Have a feeling of opposition</a:t>
            </a:r>
          </a:p>
          <a:p>
            <a:pPr>
              <a:buFont typeface="Symbol" pitchFamily="18" charset="2"/>
              <a:buNone/>
            </a:pPr>
            <a:endParaRPr altLang="en-US" sz="900"/>
          </a:p>
          <a:p>
            <a:pPr>
              <a:buFont typeface="Symbol" pitchFamily="18" charset="2"/>
              <a:buNone/>
            </a:pPr>
            <a:r>
              <a:rPr altLang="en-US"/>
              <a:t>How many persons, in your family and friends, do you have trust on intention (natural acceptance) 	– unconditional, continuous?</a:t>
            </a:r>
          </a:p>
          <a:p>
            <a:pPr>
              <a:buFont typeface="Symbol" pitchFamily="18" charset="2"/>
              <a:buNone/>
            </a:pPr>
            <a:endParaRPr altLang="en-US" sz="900"/>
          </a:p>
          <a:p>
            <a:pPr>
              <a:buFont typeface="Symbol" pitchFamily="18" charset="2"/>
              <a:buNone/>
            </a:pPr>
            <a:endParaRPr altLang="en-US"/>
          </a:p>
          <a:p>
            <a:pPr>
              <a:buFont typeface="Symbol" pitchFamily="18" charset="2"/>
              <a:buNone/>
            </a:pPr>
            <a:r>
              <a:rPr altLang="en-US"/>
              <a:t>This is fundamental. Trust on intention is the foundation of relationship</a:t>
            </a:r>
          </a:p>
          <a:p>
            <a:pPr>
              <a:buFont typeface="Symbol" pitchFamily="18" charset="2"/>
              <a:buNone/>
            </a:pPr>
            <a:endParaRPr altLang="en-US"/>
          </a:p>
          <a:p>
            <a:pPr>
              <a:buFont typeface="Symbol" pitchFamily="18" charset="2"/>
              <a:buNone/>
            </a:pPr>
            <a:r>
              <a:rPr altLang="en-US"/>
              <a:t>You can get an idea of the state of your understanding about relationship from this exploration… </a:t>
            </a:r>
          </a:p>
        </p:txBody>
      </p:sp>
      <p:grpSp>
        <p:nvGrpSpPr>
          <p:cNvPr id="2" name="Group 9">
            <a:extLst>
              <a:ext uri="{FF2B5EF4-FFF2-40B4-BE49-F238E27FC236}">
                <a16:creationId xmlns:a16="http://schemas.microsoft.com/office/drawing/2014/main" id="{5F262918-FF9B-45ED-A16E-512C67A52049}"/>
              </a:ext>
            </a:extLst>
          </p:cNvPr>
          <p:cNvGrpSpPr>
            <a:grpSpLocks/>
          </p:cNvGrpSpPr>
          <p:nvPr/>
        </p:nvGrpSpPr>
        <p:grpSpPr bwMode="auto">
          <a:xfrm>
            <a:off x="5486400" y="1447800"/>
            <a:ext cx="3962400" cy="609600"/>
            <a:chOff x="4495800" y="1219198"/>
            <a:chExt cx="2524125" cy="608686"/>
          </a:xfrm>
        </p:grpSpPr>
        <p:sp>
          <p:nvSpPr>
            <p:cNvPr id="25610" name="TextBox 4">
              <a:extLst>
                <a:ext uri="{FF2B5EF4-FFF2-40B4-BE49-F238E27FC236}">
                  <a16:creationId xmlns:a16="http://schemas.microsoft.com/office/drawing/2014/main" id="{0CCA676D-ADC8-4E8A-AE49-C01E21EB0EE8}"/>
                </a:ext>
              </a:extLst>
            </p:cNvPr>
            <p:cNvSpPr txBox="1">
              <a:spLocks noChangeArrowheads="1"/>
            </p:cNvSpPr>
            <p:nvPr/>
          </p:nvSpPr>
          <p:spPr bwMode="auto">
            <a:xfrm>
              <a:off x="4572000" y="1219198"/>
              <a:ext cx="2447925" cy="368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Trust on Intention    </a:t>
              </a:r>
              <a:r>
                <a:rPr lang="en-US" altLang="en-US">
                  <a:sym typeface="Wingdings" panose="05000000000000000000" pitchFamily="2" charset="2"/>
                </a:rPr>
                <a:t> </a:t>
              </a:r>
              <a:r>
                <a:rPr lang="en-US" altLang="en-US"/>
                <a:t>Response</a:t>
              </a:r>
            </a:p>
          </p:txBody>
        </p:sp>
        <p:sp>
          <p:nvSpPr>
            <p:cNvPr id="6" name="Right Brace 5">
              <a:extLst>
                <a:ext uri="{FF2B5EF4-FFF2-40B4-BE49-F238E27FC236}">
                  <a16:creationId xmlns:a16="http://schemas.microsoft.com/office/drawing/2014/main" id="{418CFA6F-AD7E-4970-9E06-0CEF811C51DB}"/>
                </a:ext>
              </a:extLst>
            </p:cNvPr>
            <p:cNvSpPr/>
            <p:nvPr/>
          </p:nvSpPr>
          <p:spPr>
            <a:xfrm>
              <a:off x="4495800" y="1295284"/>
              <a:ext cx="29327" cy="5326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grpSp>
      <p:grpSp>
        <p:nvGrpSpPr>
          <p:cNvPr id="3" name="Group 8">
            <a:extLst>
              <a:ext uri="{FF2B5EF4-FFF2-40B4-BE49-F238E27FC236}">
                <a16:creationId xmlns:a16="http://schemas.microsoft.com/office/drawing/2014/main" id="{0B0982B6-9D1A-472C-A54F-7D8427774113}"/>
              </a:ext>
            </a:extLst>
          </p:cNvPr>
          <p:cNvGrpSpPr>
            <a:grpSpLocks/>
          </p:cNvGrpSpPr>
          <p:nvPr/>
        </p:nvGrpSpPr>
        <p:grpSpPr bwMode="auto">
          <a:xfrm>
            <a:off x="5486400" y="2133600"/>
            <a:ext cx="3962400" cy="914400"/>
            <a:chOff x="4495800" y="1600200"/>
            <a:chExt cx="4038600" cy="914400"/>
          </a:xfrm>
        </p:grpSpPr>
        <p:sp>
          <p:nvSpPr>
            <p:cNvPr id="7" name="Right Brace 6">
              <a:extLst>
                <a:ext uri="{FF2B5EF4-FFF2-40B4-BE49-F238E27FC236}">
                  <a16:creationId xmlns:a16="http://schemas.microsoft.com/office/drawing/2014/main" id="{FCA4DC7B-BD32-4FEA-BF9E-E62C8A9DC698}"/>
                </a:ext>
              </a:extLst>
            </p:cNvPr>
            <p:cNvSpPr/>
            <p:nvPr/>
          </p:nvSpPr>
          <p:spPr>
            <a:xfrm>
              <a:off x="4495800" y="1600200"/>
              <a:ext cx="45305" cy="91440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25609" name="TextBox 7">
              <a:extLst>
                <a:ext uri="{FF2B5EF4-FFF2-40B4-BE49-F238E27FC236}">
                  <a16:creationId xmlns:a16="http://schemas.microsoft.com/office/drawing/2014/main" id="{6860EC8B-6014-4465-B739-A6B59E4240DB}"/>
                </a:ext>
              </a:extLst>
            </p:cNvPr>
            <p:cNvSpPr txBox="1">
              <a:spLocks noChangeArrowheads="1"/>
            </p:cNvSpPr>
            <p:nvPr/>
          </p:nvSpPr>
          <p:spPr bwMode="auto">
            <a:xfrm>
              <a:off x="4572000" y="1895403"/>
              <a:ext cx="396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FF0000"/>
                  </a:solidFill>
                </a:rPr>
                <a:t>Doubt on Intention   </a:t>
              </a:r>
              <a:r>
                <a:rPr lang="en-US" altLang="en-US">
                  <a:solidFill>
                    <a:srgbClr val="FF0000"/>
                  </a:solidFill>
                  <a:sym typeface="Wingdings" panose="05000000000000000000" pitchFamily="2" charset="2"/>
                </a:rPr>
                <a:t> </a:t>
              </a:r>
              <a:r>
                <a:rPr lang="en-US" altLang="en-US">
                  <a:solidFill>
                    <a:srgbClr val="FF0000"/>
                  </a:solidFill>
                </a:rPr>
                <a:t>Reaction</a:t>
              </a:r>
            </a:p>
          </p:txBody>
        </p:sp>
      </p:grpSp>
      <p:pic>
        <p:nvPicPr>
          <p:cNvPr id="25606" name="Picture 4">
            <a:extLst>
              <a:ext uri="{FF2B5EF4-FFF2-40B4-BE49-F238E27FC236}">
                <a16:creationId xmlns:a16="http://schemas.microsoft.com/office/drawing/2014/main" id="{797D227A-8CEE-41B1-B7F7-9BFB95FAA3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2803" t="23537" r="20900" b="12950"/>
          <a:stretch>
            <a:fillRect/>
          </a:stretch>
        </p:blipFill>
        <p:spPr bwMode="auto">
          <a:xfrm>
            <a:off x="11141075" y="2044700"/>
            <a:ext cx="10509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a:extLst>
              <a:ext uri="{FF2B5EF4-FFF2-40B4-BE49-F238E27FC236}">
                <a16:creationId xmlns:a16="http://schemas.microsoft.com/office/drawing/2014/main" id="{4FAD65E2-50E4-4736-8221-1E0B688AB6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2803" t="23537" r="20900" b="12950"/>
          <a:stretch>
            <a:fillRect/>
          </a:stretch>
        </p:blipFill>
        <p:spPr bwMode="auto">
          <a:xfrm>
            <a:off x="11141075" y="3429000"/>
            <a:ext cx="10509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2291">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29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4">
            <a:extLst>
              <a:ext uri="{FF2B5EF4-FFF2-40B4-BE49-F238E27FC236}">
                <a16:creationId xmlns:a16="http://schemas.microsoft.com/office/drawing/2014/main" id="{D02E0649-F05A-4D79-9461-E9FFE1CE5F00}"/>
              </a:ext>
            </a:extLst>
          </p:cNvPr>
          <p:cNvSpPr>
            <a:spLocks noGrp="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buFont typeface="Arial" panose="020B0604020202020204" pitchFamily="34" charset="0"/>
              <a:buNone/>
            </a:pPr>
            <a:r>
              <a:rPr lang="en-GB" altLang="en-US" u="sng" dirty="0">
                <a:cs typeface="Arial" panose="020B0604020202020204" pitchFamily="34" charset="0"/>
              </a:rPr>
              <a:t>About  your Natural Acceptance</a:t>
            </a:r>
          </a:p>
          <a:p>
            <a:pPr>
              <a:buFont typeface="Arial" panose="020B0604020202020204" pitchFamily="34" charset="0"/>
              <a:buNone/>
            </a:pPr>
            <a:endParaRPr lang="en-GB" altLang="en-US" sz="1200" u="sng" dirty="0">
              <a:cs typeface="Arial" panose="020B0604020202020204" pitchFamily="34" charset="0"/>
            </a:endParaRPr>
          </a:p>
          <a:p>
            <a:pPr>
              <a:buFont typeface="Arial" panose="020B0604020202020204" pitchFamily="34" charset="0"/>
              <a:buNone/>
            </a:pPr>
            <a:r>
              <a:rPr lang="en-GB" altLang="en-US" dirty="0">
                <a:cs typeface="Arial" panose="020B0604020202020204" pitchFamily="34" charset="0"/>
              </a:rPr>
              <a:t>1a. I </a:t>
            </a:r>
            <a:r>
              <a:rPr lang="en-GB" altLang="en-US" dirty="0">
                <a:solidFill>
                  <a:srgbClr val="0000FF"/>
                </a:solidFill>
                <a:cs typeface="Arial" panose="020B0604020202020204" pitchFamily="34" charset="0"/>
              </a:rPr>
              <a:t>want to </a:t>
            </a:r>
            <a:r>
              <a:rPr lang="en-GB" altLang="en-US" dirty="0">
                <a:cs typeface="Arial" panose="020B0604020202020204" pitchFamily="34" charset="0"/>
              </a:rPr>
              <a:t>make myself happy </a:t>
            </a:r>
            <a:r>
              <a:rPr lang="en-GB" altLang="en-US" dirty="0">
                <a:solidFill>
                  <a:schemeClr val="bg1"/>
                </a:solidFill>
                <a:cs typeface="Arial" panose="020B0604020202020204" pitchFamily="34" charset="0"/>
              </a:rPr>
              <a:t>always</a:t>
            </a:r>
          </a:p>
          <a:p>
            <a:pPr>
              <a:buFont typeface="Arial" panose="020B0604020202020204" pitchFamily="34" charset="0"/>
              <a:buNone/>
            </a:pPr>
            <a:endParaRPr lang="en-GB" altLang="en-US" sz="1200" dirty="0">
              <a:cs typeface="Arial" panose="020B0604020202020204" pitchFamily="34" charset="0"/>
            </a:endParaRPr>
          </a:p>
          <a:p>
            <a:pPr>
              <a:buFont typeface="Arial" panose="020B0604020202020204" pitchFamily="34" charset="0"/>
              <a:buNone/>
            </a:pPr>
            <a:r>
              <a:rPr lang="en-GB" altLang="en-US" dirty="0">
                <a:cs typeface="Arial" panose="020B0604020202020204" pitchFamily="34" charset="0"/>
              </a:rPr>
              <a:t>2a. I </a:t>
            </a:r>
            <a:r>
              <a:rPr lang="en-GB" altLang="en-US" dirty="0">
                <a:solidFill>
                  <a:srgbClr val="0000FF"/>
                </a:solidFill>
                <a:cs typeface="Arial" panose="020B0604020202020204" pitchFamily="34" charset="0"/>
              </a:rPr>
              <a:t>want to </a:t>
            </a:r>
            <a:r>
              <a:rPr lang="en-GB" altLang="en-US" dirty="0">
                <a:cs typeface="Arial" panose="020B0604020202020204" pitchFamily="34" charset="0"/>
              </a:rPr>
              <a:t>make the other happy </a:t>
            </a:r>
            <a:r>
              <a:rPr lang="en-GB" altLang="en-US" dirty="0">
                <a:solidFill>
                  <a:schemeClr val="bg1"/>
                </a:solidFill>
                <a:cs typeface="Arial" panose="020B0604020202020204" pitchFamily="34" charset="0"/>
              </a:rPr>
              <a:t>always</a:t>
            </a:r>
          </a:p>
          <a:p>
            <a:pPr>
              <a:buFont typeface="Arial" panose="020B0604020202020204" pitchFamily="34" charset="0"/>
              <a:buNone/>
            </a:pPr>
            <a:endParaRPr lang="en-US" altLang="en-US" sz="1100" dirty="0">
              <a:cs typeface="Arial" panose="020B0604020202020204" pitchFamily="34" charset="0"/>
            </a:endParaRPr>
          </a:p>
          <a:p>
            <a:pPr>
              <a:buFont typeface="Arial" panose="020B0604020202020204" pitchFamily="34" charset="0"/>
              <a:buNone/>
            </a:pPr>
            <a:r>
              <a:rPr lang="en-GB" altLang="en-US" dirty="0">
                <a:cs typeface="Arial" panose="020B0604020202020204" pitchFamily="34" charset="0"/>
              </a:rPr>
              <a:t>3a. The other </a:t>
            </a:r>
            <a:r>
              <a:rPr lang="en-GB" altLang="en-US" dirty="0">
                <a:solidFill>
                  <a:srgbClr val="0000FF"/>
                </a:solidFill>
                <a:cs typeface="Arial" panose="020B0604020202020204" pitchFamily="34" charset="0"/>
              </a:rPr>
              <a:t>wants to </a:t>
            </a:r>
            <a:r>
              <a:rPr lang="en-GB" altLang="en-US" dirty="0">
                <a:cs typeface="Arial" panose="020B0604020202020204" pitchFamily="34" charset="0"/>
              </a:rPr>
              <a:t>make herself/himself happy </a:t>
            </a:r>
            <a:r>
              <a:rPr lang="en-GB" altLang="en-US" dirty="0">
                <a:solidFill>
                  <a:schemeClr val="bg1"/>
                </a:solidFill>
                <a:cs typeface="Arial" panose="020B0604020202020204" pitchFamily="34" charset="0"/>
              </a:rPr>
              <a:t>always</a:t>
            </a:r>
          </a:p>
          <a:p>
            <a:pPr>
              <a:buFont typeface="Arial" panose="020B0604020202020204" pitchFamily="34" charset="0"/>
              <a:buNone/>
            </a:pPr>
            <a:endParaRPr lang="en-US" altLang="en-US" sz="1100" dirty="0">
              <a:cs typeface="Arial" panose="020B0604020202020204" pitchFamily="34" charset="0"/>
            </a:endParaRPr>
          </a:p>
          <a:p>
            <a:pPr>
              <a:buFont typeface="Arial" panose="020B0604020202020204" pitchFamily="34" charset="0"/>
              <a:buNone/>
            </a:pPr>
            <a:r>
              <a:rPr lang="en-GB" altLang="en-US" dirty="0">
                <a:cs typeface="Arial" panose="020B0604020202020204" pitchFamily="34" charset="0"/>
              </a:rPr>
              <a:t>4a. The other </a:t>
            </a:r>
            <a:r>
              <a:rPr lang="en-GB" altLang="en-US" dirty="0">
                <a:solidFill>
                  <a:srgbClr val="0000FF"/>
                </a:solidFill>
                <a:cs typeface="Arial" panose="020B0604020202020204" pitchFamily="34" charset="0"/>
              </a:rPr>
              <a:t>wants to </a:t>
            </a:r>
            <a:r>
              <a:rPr lang="en-GB" altLang="en-US" dirty="0">
                <a:cs typeface="Arial" panose="020B0604020202020204" pitchFamily="34" charset="0"/>
              </a:rPr>
              <a:t>make me happy </a:t>
            </a:r>
            <a:r>
              <a:rPr lang="en-GB" altLang="en-US" dirty="0">
                <a:solidFill>
                  <a:schemeClr val="bg1"/>
                </a:solidFill>
                <a:cs typeface="Arial" panose="020B0604020202020204" pitchFamily="34" charset="0"/>
              </a:rPr>
              <a:t>always</a:t>
            </a:r>
            <a:endParaRPr lang="en-GB" altLang="en-US" dirty="0">
              <a:solidFill>
                <a:schemeClr val="bg1"/>
              </a:solidFill>
            </a:endParaRPr>
          </a:p>
        </p:txBody>
      </p:sp>
      <p:sp>
        <p:nvSpPr>
          <p:cNvPr id="28675" name="Content Placeholder 5">
            <a:extLst>
              <a:ext uri="{FF2B5EF4-FFF2-40B4-BE49-F238E27FC236}">
                <a16:creationId xmlns:a16="http://schemas.microsoft.com/office/drawing/2014/main" id="{920CBE7C-E11D-4DB9-889B-0F51CE35E5FA}"/>
              </a:ext>
            </a:extLst>
          </p:cNvPr>
          <p:cNvSpPr>
            <a:spLocks noGrp="1"/>
          </p:cNvSpPr>
          <p:nvPr>
            <p:ph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lnSpc>
                <a:spcPct val="130000"/>
              </a:lnSpc>
              <a:buFont typeface="Symbol" panose="05050102010706020507" pitchFamily="18" charset="2"/>
              <a:buNone/>
            </a:pPr>
            <a:r>
              <a:rPr lang="en-GB" altLang="en-US" u="sng">
                <a:cs typeface="Arial" panose="020B0604020202020204" pitchFamily="34" charset="0"/>
              </a:rPr>
              <a:t>About your Competence</a:t>
            </a:r>
          </a:p>
          <a:p>
            <a:pPr>
              <a:lnSpc>
                <a:spcPct val="130000"/>
              </a:lnSpc>
              <a:buFont typeface="Symbol" panose="05050102010706020507" pitchFamily="18" charset="2"/>
              <a:buNone/>
            </a:pPr>
            <a:endParaRPr lang="en-GB" altLang="en-US" sz="500" u="sng">
              <a:cs typeface="Arial" panose="020B0604020202020204" pitchFamily="34" charset="0"/>
            </a:endParaRPr>
          </a:p>
          <a:p>
            <a:pPr>
              <a:lnSpc>
                <a:spcPct val="130000"/>
              </a:lnSpc>
              <a:buFont typeface="Arial" panose="020B0604020202020204" pitchFamily="34" charset="0"/>
              <a:buNone/>
            </a:pPr>
            <a:r>
              <a:rPr lang="en-GB" altLang="en-US">
                <a:cs typeface="Arial" panose="020B0604020202020204" pitchFamily="34" charset="0"/>
              </a:rPr>
              <a:t>1b. I </a:t>
            </a:r>
            <a:r>
              <a:rPr lang="en-GB" altLang="en-US">
                <a:solidFill>
                  <a:srgbClr val="0000FF"/>
                </a:solidFill>
                <a:cs typeface="Arial" panose="020B0604020202020204" pitchFamily="34" charset="0"/>
              </a:rPr>
              <a:t>am able to </a:t>
            </a:r>
            <a:r>
              <a:rPr lang="en-GB" altLang="en-US">
                <a:cs typeface="Arial" panose="020B0604020202020204" pitchFamily="34" charset="0"/>
              </a:rPr>
              <a:t>make myself  always happy </a:t>
            </a:r>
          </a:p>
          <a:p>
            <a:pPr>
              <a:lnSpc>
                <a:spcPct val="130000"/>
              </a:lnSpc>
              <a:buFont typeface="Arial" panose="020B0604020202020204" pitchFamily="34" charset="0"/>
              <a:buNone/>
            </a:pPr>
            <a:endParaRPr lang="en-GB" altLang="en-US" sz="400">
              <a:cs typeface="Arial" panose="020B0604020202020204" pitchFamily="34" charset="0"/>
            </a:endParaRPr>
          </a:p>
          <a:p>
            <a:pPr>
              <a:lnSpc>
                <a:spcPct val="130000"/>
              </a:lnSpc>
              <a:buFont typeface="Arial" panose="020B0604020202020204" pitchFamily="34" charset="0"/>
              <a:buNone/>
            </a:pPr>
            <a:r>
              <a:rPr lang="en-GB" altLang="en-US">
                <a:cs typeface="Arial" panose="020B0604020202020204" pitchFamily="34" charset="0"/>
              </a:rPr>
              <a:t>2b. I </a:t>
            </a:r>
            <a:r>
              <a:rPr lang="en-GB" altLang="en-US">
                <a:solidFill>
                  <a:srgbClr val="0000FF"/>
                </a:solidFill>
                <a:cs typeface="Arial" panose="020B0604020202020204" pitchFamily="34" charset="0"/>
              </a:rPr>
              <a:t>am able to </a:t>
            </a:r>
            <a:r>
              <a:rPr lang="en-GB" altLang="en-US">
                <a:cs typeface="Arial" panose="020B0604020202020204" pitchFamily="34" charset="0"/>
              </a:rPr>
              <a:t>make the other always happy</a:t>
            </a:r>
          </a:p>
          <a:p>
            <a:pPr>
              <a:lnSpc>
                <a:spcPct val="130000"/>
              </a:lnSpc>
              <a:buFont typeface="Arial" panose="020B0604020202020204" pitchFamily="34" charset="0"/>
              <a:buNone/>
            </a:pPr>
            <a:endParaRPr lang="en-GB" altLang="en-US" sz="400">
              <a:cs typeface="Arial" panose="020B0604020202020204" pitchFamily="34" charset="0"/>
            </a:endParaRPr>
          </a:p>
          <a:p>
            <a:pPr>
              <a:lnSpc>
                <a:spcPct val="130000"/>
              </a:lnSpc>
              <a:buFont typeface="Arial" panose="020B0604020202020204" pitchFamily="34" charset="0"/>
              <a:buNone/>
            </a:pPr>
            <a:r>
              <a:rPr lang="en-GB" altLang="en-US">
                <a:cs typeface="Arial" panose="020B0604020202020204" pitchFamily="34" charset="0"/>
              </a:rPr>
              <a:t>3b. The other </a:t>
            </a:r>
            <a:r>
              <a:rPr lang="en-GB" altLang="en-US">
                <a:solidFill>
                  <a:srgbClr val="0000FF"/>
                </a:solidFill>
                <a:cs typeface="Arial" panose="020B0604020202020204" pitchFamily="34" charset="0"/>
              </a:rPr>
              <a:t>is able to </a:t>
            </a:r>
            <a:r>
              <a:rPr lang="en-GB" altLang="en-US">
                <a:cs typeface="Arial" panose="020B0604020202020204" pitchFamily="34" charset="0"/>
              </a:rPr>
              <a:t>make herself/himself  always happy</a:t>
            </a:r>
          </a:p>
          <a:p>
            <a:pPr>
              <a:lnSpc>
                <a:spcPct val="130000"/>
              </a:lnSpc>
              <a:buFont typeface="Arial" panose="020B0604020202020204" pitchFamily="34" charset="0"/>
              <a:buNone/>
            </a:pPr>
            <a:r>
              <a:rPr lang="en-GB" altLang="en-US">
                <a:cs typeface="Arial" panose="020B0604020202020204" pitchFamily="34" charset="0"/>
              </a:rPr>
              <a:t>4b. The other </a:t>
            </a:r>
            <a:r>
              <a:rPr lang="en-GB" altLang="en-US">
                <a:solidFill>
                  <a:srgbClr val="0000FF"/>
                </a:solidFill>
                <a:cs typeface="Arial" panose="020B0604020202020204" pitchFamily="34" charset="0"/>
              </a:rPr>
              <a:t>is able to </a:t>
            </a:r>
            <a:r>
              <a:rPr lang="en-GB" altLang="en-US">
                <a:cs typeface="Arial" panose="020B0604020202020204" pitchFamily="34" charset="0"/>
              </a:rPr>
              <a:t>make me  always happy</a:t>
            </a:r>
          </a:p>
          <a:p>
            <a:pPr>
              <a:buFont typeface="Arial" panose="020B0604020202020204" pitchFamily="34" charset="0"/>
              <a:buNone/>
            </a:pPr>
            <a:endParaRPr lang="en-GB" altLang="en-US"/>
          </a:p>
        </p:txBody>
      </p:sp>
      <p:sp>
        <p:nvSpPr>
          <p:cNvPr id="28676" name="Title 3">
            <a:extLst>
              <a:ext uri="{FF2B5EF4-FFF2-40B4-BE49-F238E27FC236}">
                <a16:creationId xmlns:a16="http://schemas.microsoft.com/office/drawing/2014/main" id="{CC223C53-FEDB-451B-8D07-007D5B363C07}"/>
              </a:ext>
            </a:extLst>
          </p:cNvPr>
          <p:cNvSpPr>
            <a:spLocks noGrp="1"/>
          </p:cNvSpPr>
          <p:nvPr>
            <p:ph type="title"/>
          </p:nvPr>
        </p:nvSpPr>
        <p:spPr bwMode="auto">
          <a:xfrm>
            <a:off x="-1" y="76201"/>
            <a:ext cx="12191999" cy="3809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Trust: To have the clarity that the other intends to make me happy</a:t>
            </a:r>
            <a:endParaRPr lang="en-GB" altLang="en-US" dirty="0"/>
          </a:p>
        </p:txBody>
      </p:sp>
      <p:sp>
        <p:nvSpPr>
          <p:cNvPr id="28679" name="TextBox 6">
            <a:extLst>
              <a:ext uri="{FF2B5EF4-FFF2-40B4-BE49-F238E27FC236}">
                <a16:creationId xmlns:a16="http://schemas.microsoft.com/office/drawing/2014/main" id="{A17D3634-C657-40E7-B414-07E2C1673DE8}"/>
              </a:ext>
            </a:extLst>
          </p:cNvPr>
          <p:cNvSpPr txBox="1">
            <a:spLocks noChangeArrowheads="1"/>
          </p:cNvSpPr>
          <p:nvPr/>
        </p:nvSpPr>
        <p:spPr bwMode="auto">
          <a:xfrm>
            <a:off x="5715000" y="1246188"/>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solidFill>
                  <a:srgbClr val="000000"/>
                </a:solidFill>
              </a:rPr>
              <a:t>√</a:t>
            </a:r>
          </a:p>
        </p:txBody>
      </p:sp>
      <p:sp>
        <p:nvSpPr>
          <p:cNvPr id="28680" name="TextBox 7">
            <a:extLst>
              <a:ext uri="{FF2B5EF4-FFF2-40B4-BE49-F238E27FC236}">
                <a16:creationId xmlns:a16="http://schemas.microsoft.com/office/drawing/2014/main" id="{4CD9E6FF-CE1D-4B38-8394-AF8984303558}"/>
              </a:ext>
            </a:extLst>
          </p:cNvPr>
          <p:cNvSpPr txBox="1">
            <a:spLocks noChangeArrowheads="1"/>
          </p:cNvSpPr>
          <p:nvPr/>
        </p:nvSpPr>
        <p:spPr bwMode="auto">
          <a:xfrm>
            <a:off x="11811000" y="1287463"/>
            <a:ext cx="5334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200">
                <a:solidFill>
                  <a:srgbClr val="FF0000"/>
                </a:solidFill>
              </a:rPr>
              <a:t>?</a:t>
            </a:r>
          </a:p>
        </p:txBody>
      </p:sp>
      <p:sp>
        <p:nvSpPr>
          <p:cNvPr id="28682" name="TextBox 14">
            <a:extLst>
              <a:ext uri="{FF2B5EF4-FFF2-40B4-BE49-F238E27FC236}">
                <a16:creationId xmlns:a16="http://schemas.microsoft.com/office/drawing/2014/main" id="{1FD0C741-E240-4836-AB4B-064FDFED9E4B}"/>
              </a:ext>
            </a:extLst>
          </p:cNvPr>
          <p:cNvSpPr txBox="1">
            <a:spLocks noChangeArrowheads="1"/>
          </p:cNvSpPr>
          <p:nvPr/>
        </p:nvSpPr>
        <p:spPr bwMode="auto">
          <a:xfrm>
            <a:off x="11811000" y="1905000"/>
            <a:ext cx="533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200">
                <a:solidFill>
                  <a:srgbClr val="FF0000"/>
                </a:solidFill>
              </a:rPr>
              <a:t>?</a:t>
            </a:r>
          </a:p>
        </p:txBody>
      </p:sp>
      <p:sp>
        <p:nvSpPr>
          <p:cNvPr id="28683" name="TextBox 15">
            <a:extLst>
              <a:ext uri="{FF2B5EF4-FFF2-40B4-BE49-F238E27FC236}">
                <a16:creationId xmlns:a16="http://schemas.microsoft.com/office/drawing/2014/main" id="{5DE39B1D-8EBD-4EB2-9239-632CC2CD3D97}"/>
              </a:ext>
            </a:extLst>
          </p:cNvPr>
          <p:cNvSpPr txBox="1">
            <a:spLocks noChangeArrowheads="1"/>
          </p:cNvSpPr>
          <p:nvPr/>
        </p:nvSpPr>
        <p:spPr bwMode="auto">
          <a:xfrm>
            <a:off x="11811000" y="2465388"/>
            <a:ext cx="5334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200">
                <a:solidFill>
                  <a:srgbClr val="FF0000"/>
                </a:solidFill>
              </a:rPr>
              <a:t>?</a:t>
            </a:r>
          </a:p>
        </p:txBody>
      </p:sp>
      <p:sp>
        <p:nvSpPr>
          <p:cNvPr id="28684" name="TextBox 16">
            <a:extLst>
              <a:ext uri="{FF2B5EF4-FFF2-40B4-BE49-F238E27FC236}">
                <a16:creationId xmlns:a16="http://schemas.microsoft.com/office/drawing/2014/main" id="{3F2DE326-C24A-4E17-BA02-967C6666ADCF}"/>
              </a:ext>
            </a:extLst>
          </p:cNvPr>
          <p:cNvSpPr txBox="1">
            <a:spLocks noChangeArrowheads="1"/>
          </p:cNvSpPr>
          <p:nvPr/>
        </p:nvSpPr>
        <p:spPr bwMode="auto">
          <a:xfrm>
            <a:off x="11734800" y="3429000"/>
            <a:ext cx="533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200">
                <a:solidFill>
                  <a:srgbClr val="FF0000"/>
                </a:solidFill>
              </a:rPr>
              <a:t>??</a:t>
            </a:r>
          </a:p>
        </p:txBody>
      </p:sp>
      <p:sp>
        <p:nvSpPr>
          <p:cNvPr id="28685" name="TextBox 17">
            <a:extLst>
              <a:ext uri="{FF2B5EF4-FFF2-40B4-BE49-F238E27FC236}">
                <a16:creationId xmlns:a16="http://schemas.microsoft.com/office/drawing/2014/main" id="{0241F65E-0AF8-4157-9DAF-9EBE3822E5D1}"/>
              </a:ext>
            </a:extLst>
          </p:cNvPr>
          <p:cNvSpPr txBox="1">
            <a:spLocks noChangeArrowheads="1"/>
          </p:cNvSpPr>
          <p:nvPr/>
        </p:nvSpPr>
        <p:spPr bwMode="auto">
          <a:xfrm>
            <a:off x="5715000" y="3302000"/>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a:t>√</a:t>
            </a:r>
          </a:p>
        </p:txBody>
      </p:sp>
      <p:sp>
        <p:nvSpPr>
          <p:cNvPr id="28686" name="TextBox 18">
            <a:extLst>
              <a:ext uri="{FF2B5EF4-FFF2-40B4-BE49-F238E27FC236}">
                <a16:creationId xmlns:a16="http://schemas.microsoft.com/office/drawing/2014/main" id="{5B7F54C5-EDA3-4CA0-B5CD-67203C8AC693}"/>
              </a:ext>
            </a:extLst>
          </p:cNvPr>
          <p:cNvSpPr txBox="1">
            <a:spLocks noChangeArrowheads="1"/>
          </p:cNvSpPr>
          <p:nvPr/>
        </p:nvSpPr>
        <p:spPr bwMode="auto">
          <a:xfrm>
            <a:off x="5715000" y="1905000"/>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solidFill>
                  <a:srgbClr val="000000"/>
                </a:solidFill>
              </a:rPr>
              <a:t>√</a:t>
            </a:r>
          </a:p>
        </p:txBody>
      </p:sp>
      <p:sp>
        <p:nvSpPr>
          <p:cNvPr id="28687" name="TextBox 19">
            <a:extLst>
              <a:ext uri="{FF2B5EF4-FFF2-40B4-BE49-F238E27FC236}">
                <a16:creationId xmlns:a16="http://schemas.microsoft.com/office/drawing/2014/main" id="{AD4A0608-2EC0-4D66-942B-921EFEA10E5F}"/>
              </a:ext>
            </a:extLst>
          </p:cNvPr>
          <p:cNvSpPr txBox="1">
            <a:spLocks noChangeArrowheads="1"/>
          </p:cNvSpPr>
          <p:nvPr/>
        </p:nvSpPr>
        <p:spPr bwMode="auto">
          <a:xfrm>
            <a:off x="5715000" y="2514600"/>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solidFill>
                  <a:srgbClr val="000000"/>
                </a:solidFill>
              </a:rPr>
              <a:t>√</a:t>
            </a:r>
          </a:p>
        </p:txBody>
      </p:sp>
      <p:sp>
        <p:nvSpPr>
          <p:cNvPr id="22" name="Oval 21">
            <a:extLst>
              <a:ext uri="{FF2B5EF4-FFF2-40B4-BE49-F238E27FC236}">
                <a16:creationId xmlns:a16="http://schemas.microsoft.com/office/drawing/2014/main" id="{623140FE-C220-4CA9-8F6C-3A1C1EB9ACFC}"/>
              </a:ext>
            </a:extLst>
          </p:cNvPr>
          <p:cNvSpPr/>
          <p:nvPr/>
        </p:nvSpPr>
        <p:spPr>
          <a:xfrm flipH="1">
            <a:off x="5561013" y="3208338"/>
            <a:ext cx="73025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3" name="Oval 22">
            <a:extLst>
              <a:ext uri="{FF2B5EF4-FFF2-40B4-BE49-F238E27FC236}">
                <a16:creationId xmlns:a16="http://schemas.microsoft.com/office/drawing/2014/main" id="{BD49D4B6-D1D3-492E-A4A3-B47F85F5A30D}"/>
              </a:ext>
            </a:extLst>
          </p:cNvPr>
          <p:cNvSpPr/>
          <p:nvPr/>
        </p:nvSpPr>
        <p:spPr>
          <a:xfrm flipH="1">
            <a:off x="5535613" y="1722438"/>
            <a:ext cx="73025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6" name="Rectangle 25">
            <a:extLst>
              <a:ext uri="{FF2B5EF4-FFF2-40B4-BE49-F238E27FC236}">
                <a16:creationId xmlns:a16="http://schemas.microsoft.com/office/drawing/2014/main" id="{41DA26E3-B0B2-455A-993C-16D14686F644}"/>
              </a:ext>
            </a:extLst>
          </p:cNvPr>
          <p:cNvSpPr/>
          <p:nvPr/>
        </p:nvSpPr>
        <p:spPr>
          <a:xfrm>
            <a:off x="6265863" y="1066800"/>
            <a:ext cx="5864225" cy="1371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7" name="Rectangle 26">
            <a:extLst>
              <a:ext uri="{FF2B5EF4-FFF2-40B4-BE49-F238E27FC236}">
                <a16:creationId xmlns:a16="http://schemas.microsoft.com/office/drawing/2014/main" id="{4F905CE9-6691-403C-A0DC-9802E0A612F5}"/>
              </a:ext>
            </a:extLst>
          </p:cNvPr>
          <p:cNvSpPr/>
          <p:nvPr/>
        </p:nvSpPr>
        <p:spPr>
          <a:xfrm>
            <a:off x="6267450" y="2468563"/>
            <a:ext cx="5864225" cy="1828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4" name="Arc 23">
            <a:extLst>
              <a:ext uri="{FF2B5EF4-FFF2-40B4-BE49-F238E27FC236}">
                <a16:creationId xmlns:a16="http://schemas.microsoft.com/office/drawing/2014/main" id="{C30D6915-3728-43B4-ACCD-C1FE7AD8533B}"/>
              </a:ext>
            </a:extLst>
          </p:cNvPr>
          <p:cNvSpPr/>
          <p:nvPr/>
        </p:nvSpPr>
        <p:spPr>
          <a:xfrm rot="16000237">
            <a:off x="4672012" y="2144713"/>
            <a:ext cx="1717675" cy="1308100"/>
          </a:xfrm>
          <a:prstGeom prst="arc">
            <a:avLst>
              <a:gd name="adj1" fmla="val 10935289"/>
              <a:gd name="adj2" fmla="val 134135"/>
            </a:avLst>
          </a:prstGeom>
          <a:ln>
            <a:solidFill>
              <a:schemeClr val="tx1"/>
            </a:solidFill>
            <a:prstDash val="dash"/>
            <a:headEnd type="arrow"/>
            <a:tailEnd type="none"/>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21" name="Rectangle 6">
            <a:extLst>
              <a:ext uri="{FF2B5EF4-FFF2-40B4-BE49-F238E27FC236}">
                <a16:creationId xmlns:a16="http://schemas.microsoft.com/office/drawing/2014/main" id="{3545F155-6B59-4B6D-8DD2-7741353DAF69}"/>
              </a:ext>
            </a:extLst>
          </p:cNvPr>
          <p:cNvSpPr>
            <a:spLocks noChangeArrowheads="1"/>
          </p:cNvSpPr>
          <p:nvPr/>
        </p:nvSpPr>
        <p:spPr bwMode="auto">
          <a:xfrm>
            <a:off x="762000" y="5645150"/>
            <a:ext cx="46482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30000"/>
              </a:lnSpc>
              <a:buFont typeface="Symbol" panose="05050102010706020507" pitchFamily="18" charset="2"/>
              <a:buNone/>
            </a:pPr>
            <a:r>
              <a:rPr lang="en-GB" altLang="en-US" sz="2200" u="sng" dirty="0">
                <a:solidFill>
                  <a:srgbClr val="FF0000"/>
                </a:solidFill>
              </a:rPr>
              <a:t>Natural Acceptance – Intention</a:t>
            </a:r>
          </a:p>
          <a:p>
            <a:pPr algn="ctr" eaLnBrk="1" hangingPunct="1">
              <a:lnSpc>
                <a:spcPct val="130000"/>
              </a:lnSpc>
              <a:buFont typeface="Symbol" panose="05050102010706020507" pitchFamily="18" charset="2"/>
              <a:buNone/>
            </a:pPr>
            <a:r>
              <a:rPr lang="en-GB" altLang="en-US" sz="2200" dirty="0">
                <a:solidFill>
                  <a:srgbClr val="000000"/>
                </a:solidFill>
              </a:rPr>
              <a:t>What You Really Want to Be</a:t>
            </a:r>
          </a:p>
        </p:txBody>
      </p:sp>
      <p:sp>
        <p:nvSpPr>
          <p:cNvPr id="25" name="Rectangle 7">
            <a:extLst>
              <a:ext uri="{FF2B5EF4-FFF2-40B4-BE49-F238E27FC236}">
                <a16:creationId xmlns:a16="http://schemas.microsoft.com/office/drawing/2014/main" id="{39F10A56-F7F4-4A24-9BB3-A6842C421689}"/>
              </a:ext>
            </a:extLst>
          </p:cNvPr>
          <p:cNvSpPr>
            <a:spLocks noChangeArrowheads="1"/>
          </p:cNvSpPr>
          <p:nvPr/>
        </p:nvSpPr>
        <p:spPr bwMode="auto">
          <a:xfrm>
            <a:off x="6781800" y="5638800"/>
            <a:ext cx="4572000" cy="926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30000"/>
              </a:lnSpc>
              <a:buFont typeface="Symbol" panose="05050102010706020507" pitchFamily="18" charset="2"/>
              <a:buNone/>
            </a:pPr>
            <a:r>
              <a:rPr lang="en-GB" altLang="en-US" sz="2200" u="sng" dirty="0">
                <a:solidFill>
                  <a:srgbClr val="FF0000"/>
                </a:solidFill>
              </a:rPr>
              <a:t>Competence – Imagination</a:t>
            </a:r>
          </a:p>
          <a:p>
            <a:pPr algn="ctr" eaLnBrk="1" hangingPunct="1">
              <a:lnSpc>
                <a:spcPct val="130000"/>
              </a:lnSpc>
              <a:buFont typeface="Symbol" panose="05050102010706020507" pitchFamily="18" charset="2"/>
              <a:buNone/>
            </a:pPr>
            <a:r>
              <a:rPr lang="en-GB" altLang="en-US" sz="2200" dirty="0">
                <a:solidFill>
                  <a:srgbClr val="000000"/>
                </a:solidFill>
              </a:rPr>
              <a:t>What You Are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a:extLst>
              <a:ext uri="{FF2B5EF4-FFF2-40B4-BE49-F238E27FC236}">
                <a16:creationId xmlns:a16="http://schemas.microsoft.com/office/drawing/2014/main" id="{D66E7BB8-2327-460E-AB4A-3863B9E44306}"/>
              </a:ext>
            </a:extLst>
          </p:cNvPr>
          <p:cNvSpPr>
            <a:spLocks noGrp="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None/>
            </a:pPr>
            <a:r>
              <a:rPr lang="en-US" altLang="en-US"/>
              <a:t>The glass broke by accident</a:t>
            </a:r>
          </a:p>
          <a:p>
            <a:pPr>
              <a:buFont typeface="Arial" panose="020B0604020202020204" pitchFamily="34" charset="0"/>
              <a:buNone/>
            </a:pPr>
            <a:r>
              <a:rPr lang="en-US" altLang="en-US"/>
              <a:t>The other got late again</a:t>
            </a:r>
          </a:p>
          <a:p>
            <a:pPr>
              <a:buFont typeface="Arial" panose="020B0604020202020204" pitchFamily="34" charset="0"/>
              <a:buNone/>
            </a:pPr>
            <a:endParaRPr lang="en-US" altLang="en-US"/>
          </a:p>
          <a:p>
            <a:pPr>
              <a:buFont typeface="Arial" panose="020B0604020202020204" pitchFamily="34" charset="0"/>
              <a:buNone/>
            </a:pPr>
            <a:r>
              <a:rPr lang="en-US" altLang="en-US"/>
              <a:t>Even if the other makes the same mistake 100 times…</a:t>
            </a:r>
          </a:p>
          <a:p>
            <a:pPr marL="457200" lvl="2">
              <a:buFont typeface="Arial" panose="020B0604020202020204" pitchFamily="34" charset="0"/>
              <a:buNone/>
            </a:pPr>
            <a:r>
              <a:rPr lang="en-US" altLang="en-US"/>
              <a:t>– I am clear about his intention</a:t>
            </a:r>
          </a:p>
          <a:p>
            <a:pPr lvl="1">
              <a:buFont typeface="Arial" panose="020B0604020202020204" pitchFamily="34" charset="0"/>
              <a:buNone/>
            </a:pPr>
            <a:r>
              <a:rPr lang="en-US" altLang="en-US"/>
              <a:t>– I know the mistake is due to lack of competence, not a lack of intention</a:t>
            </a:r>
          </a:p>
          <a:p>
            <a:pPr lvl="1">
              <a:buFont typeface="Arial" panose="020B0604020202020204" pitchFamily="34" charset="0"/>
              <a:buNone/>
            </a:pPr>
            <a:r>
              <a:rPr lang="en-US" altLang="en-US"/>
              <a:t>– I make effort to help improve his competence with a feeling of affection</a:t>
            </a:r>
          </a:p>
          <a:p>
            <a:pPr lvl="1">
              <a:buFont typeface="Arial" panose="020B0604020202020204" pitchFamily="34" charset="0"/>
              <a:buNone/>
            </a:pPr>
            <a:r>
              <a:rPr lang="en-US" altLang="en-US">
                <a:solidFill>
                  <a:srgbClr val="1E00AA"/>
                </a:solidFill>
              </a:rPr>
              <a:t>I know that “he may have difficulty understanding… and also, I may have difficulty  in explaining…”</a:t>
            </a:r>
          </a:p>
        </p:txBody>
      </p:sp>
      <p:sp>
        <p:nvSpPr>
          <p:cNvPr id="30723" name="Content Placeholder 2">
            <a:extLst>
              <a:ext uri="{FF2B5EF4-FFF2-40B4-BE49-F238E27FC236}">
                <a16:creationId xmlns:a16="http://schemas.microsoft.com/office/drawing/2014/main" id="{9D80CE31-5FAF-44E5-A457-C7B4AA53D628}"/>
              </a:ext>
            </a:extLst>
          </p:cNvPr>
          <p:cNvSpPr>
            <a:spLocks noGrp="1"/>
          </p:cNvSpPr>
          <p:nvPr>
            <p:ph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None/>
            </a:pPr>
            <a:r>
              <a:rPr lang="en-US" altLang="en-US"/>
              <a:t>The glass broke by accident</a:t>
            </a:r>
          </a:p>
          <a:p>
            <a:pPr>
              <a:buFont typeface="Arial" panose="020B0604020202020204" pitchFamily="34" charset="0"/>
              <a:buNone/>
            </a:pPr>
            <a:r>
              <a:rPr lang="en-US" altLang="en-US"/>
              <a:t>I got late again</a:t>
            </a:r>
          </a:p>
          <a:p>
            <a:pPr>
              <a:buFont typeface="Arial" panose="020B0604020202020204" pitchFamily="34" charset="0"/>
              <a:buNone/>
            </a:pPr>
            <a:endParaRPr lang="en-US" altLang="en-US"/>
          </a:p>
          <a:p>
            <a:pPr>
              <a:buFont typeface="Arial" panose="020B0604020202020204" pitchFamily="34" charset="0"/>
              <a:buNone/>
            </a:pPr>
            <a:r>
              <a:rPr lang="en-US" altLang="en-US"/>
              <a:t>When I make a mistake even once…</a:t>
            </a:r>
          </a:p>
          <a:p>
            <a:pPr lvl="1">
              <a:buFont typeface="Arial" panose="020B0604020202020204" pitchFamily="34" charset="0"/>
              <a:buNone/>
            </a:pPr>
            <a:r>
              <a:rPr lang="en-US" altLang="en-US"/>
              <a:t>– I am clear about my intention</a:t>
            </a:r>
          </a:p>
          <a:p>
            <a:pPr lvl="1">
              <a:buFont typeface="Arial" panose="020B0604020202020204" pitchFamily="34" charset="0"/>
              <a:buNone/>
            </a:pPr>
            <a:r>
              <a:rPr lang="en-US" altLang="en-US"/>
              <a:t>– I know the mistake is due to lack of competence, not a lack of intention</a:t>
            </a:r>
          </a:p>
          <a:p>
            <a:pPr lvl="1">
              <a:buFont typeface="Arial" panose="020B0604020202020204" pitchFamily="34" charset="0"/>
              <a:buNone/>
            </a:pPr>
            <a:r>
              <a:rPr lang="en-US" altLang="en-US"/>
              <a:t>– I make effort to improve my own competence (I am willing to learn)</a:t>
            </a:r>
          </a:p>
        </p:txBody>
      </p:sp>
      <p:sp>
        <p:nvSpPr>
          <p:cNvPr id="30724" name="Title 3">
            <a:extLst>
              <a:ext uri="{FF2B5EF4-FFF2-40B4-BE49-F238E27FC236}">
                <a16:creationId xmlns:a16="http://schemas.microsoft.com/office/drawing/2014/main" id="{93236731-E4DD-4F60-AB83-BA8E29B8D14D}"/>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About the Other</a:t>
            </a:r>
            <a:endParaRPr lang="en-GB" altLang="en-US"/>
          </a:p>
        </p:txBody>
      </p:sp>
      <p:sp>
        <p:nvSpPr>
          <p:cNvPr id="2" name="Content Placeholder 1">
            <a:extLst>
              <a:ext uri="{FF2B5EF4-FFF2-40B4-BE49-F238E27FC236}">
                <a16:creationId xmlns:a16="http://schemas.microsoft.com/office/drawing/2014/main" id="{34580565-9648-4182-946A-DDBFC4DA0328}"/>
              </a:ext>
            </a:extLst>
          </p:cNvPr>
          <p:cNvSpPr>
            <a:spLocks noGrp="1"/>
          </p:cNvSpPr>
          <p:nvPr>
            <p:ph sz="quarter" idx="10"/>
          </p:nvPr>
        </p:nvSpPr>
        <p:spPr/>
        <p:txBody>
          <a:bodyPr/>
          <a:lstStyle/>
          <a:p>
            <a:pPr>
              <a:defRPr/>
            </a:pPr>
            <a:r>
              <a:rPr lang="en-US" altLang="en-US"/>
              <a:t>About Myself</a:t>
            </a:r>
            <a:endParaRPr/>
          </a:p>
        </p:txBody>
      </p:sp>
      <p:sp>
        <p:nvSpPr>
          <p:cNvPr id="6" name="TextBox 21">
            <a:extLst>
              <a:ext uri="{FF2B5EF4-FFF2-40B4-BE49-F238E27FC236}">
                <a16:creationId xmlns:a16="http://schemas.microsoft.com/office/drawing/2014/main" id="{A37CB018-F9C3-485A-B04F-1B56B24BEC97}"/>
              </a:ext>
            </a:extLst>
          </p:cNvPr>
          <p:cNvSpPr txBox="1">
            <a:spLocks noChangeArrowheads="1"/>
          </p:cNvSpPr>
          <p:nvPr/>
        </p:nvSpPr>
        <p:spPr bwMode="auto">
          <a:xfrm>
            <a:off x="1524000" y="6122988"/>
            <a:ext cx="9144000" cy="430212"/>
          </a:xfrm>
          <a:prstGeom prst="rect">
            <a:avLst/>
          </a:prstGeom>
          <a:solidFill>
            <a:schemeClr val="bg1">
              <a:lumMod val="95000"/>
            </a:schemeClr>
          </a:solidFill>
          <a:ln w="9525">
            <a:solidFill>
              <a:schemeClr val="tx1"/>
            </a:solidFill>
            <a:miter lim="800000"/>
            <a:headEnd/>
            <a:tailEnd/>
          </a:ln>
        </p:spPr>
        <p:txBody>
          <a:bodyPr>
            <a:spAutoFit/>
          </a:bodyPr>
          <a:lstStyle/>
          <a:p>
            <a:pPr eaLnBrk="1" hangingPunct="1">
              <a:defRPr/>
            </a:pPr>
            <a:r>
              <a:rPr lang="en-US" sz="2200" b="1" dirty="0">
                <a:solidFill>
                  <a:srgbClr val="FF0000"/>
                </a:solidFill>
                <a:latin typeface="Arial" charset="0"/>
                <a:cs typeface="Arial" charset="0"/>
              </a:rPr>
              <a:t>Trust on intention is the starting point for mutual development</a:t>
            </a:r>
          </a:p>
        </p:txBody>
      </p:sp>
      <p:pic>
        <p:nvPicPr>
          <p:cNvPr id="30727" name="Picture 4">
            <a:extLst>
              <a:ext uri="{FF2B5EF4-FFF2-40B4-BE49-F238E27FC236}">
                <a16:creationId xmlns:a16="http://schemas.microsoft.com/office/drawing/2014/main" id="{2851DE87-74E9-44E5-BDBA-E16A54E227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803" t="23537" r="20900" b="12950"/>
          <a:stretch>
            <a:fillRect/>
          </a:stretch>
        </p:blipFill>
        <p:spPr bwMode="auto">
          <a:xfrm>
            <a:off x="11141075" y="5484813"/>
            <a:ext cx="10509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ED1A74-3235-40A3-BA7F-3DA77542C80A}"/>
              </a:ext>
            </a:extLst>
          </p:cNvPr>
          <p:cNvSpPr>
            <a:spLocks noGrp="1"/>
          </p:cNvSpPr>
          <p:nvPr>
            <p:ph sz="half" idx="1"/>
          </p:nvPr>
        </p:nvSpPr>
        <p:spPr/>
        <p:txBody>
          <a:bodyPr/>
          <a:lstStyle/>
          <a:p>
            <a:pPr marL="0" indent="0">
              <a:buNone/>
            </a:pPr>
            <a:r>
              <a:rPr lang="en-IN" dirty="0"/>
              <a:t>By understanding trust… I have the feeling of trust in me </a:t>
            </a:r>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r>
              <a:rPr lang="en-IN" b="1" dirty="0"/>
              <a:t>Anger, irritation, opposition in me reduces… </a:t>
            </a:r>
          </a:p>
        </p:txBody>
      </p:sp>
      <p:sp>
        <p:nvSpPr>
          <p:cNvPr id="3" name="Content Placeholder 2">
            <a:extLst>
              <a:ext uri="{FF2B5EF4-FFF2-40B4-BE49-F238E27FC236}">
                <a16:creationId xmlns:a16="http://schemas.microsoft.com/office/drawing/2014/main" id="{3F6FD493-E10C-4CAC-A1B9-473F2060D803}"/>
              </a:ext>
            </a:extLst>
          </p:cNvPr>
          <p:cNvSpPr>
            <a:spLocks noGrp="1"/>
          </p:cNvSpPr>
          <p:nvPr>
            <p:ph sz="half" idx="2"/>
          </p:nvPr>
        </p:nvSpPr>
        <p:spPr/>
        <p:txBody>
          <a:bodyPr/>
          <a:lstStyle/>
          <a:p>
            <a:pPr marL="0" indent="0">
              <a:buNone/>
            </a:pPr>
            <a:r>
              <a:rPr lang="en-IN" dirty="0"/>
              <a:t>I can see that the intention of the other is the same as my intention</a:t>
            </a:r>
          </a:p>
          <a:p>
            <a:pPr marL="0" indent="0">
              <a:buNone/>
            </a:pPr>
            <a:endParaRPr lang="en-IN" dirty="0"/>
          </a:p>
          <a:p>
            <a:pPr marL="0" indent="0">
              <a:buNone/>
            </a:pPr>
            <a:r>
              <a:rPr lang="en-IN" dirty="0"/>
              <a:t>I can see that the competence may be lacking in me also, not just in the other</a:t>
            </a:r>
          </a:p>
          <a:p>
            <a:pPr marL="0" indent="0">
              <a:buNone/>
            </a:pPr>
            <a:r>
              <a:rPr lang="en-IN" dirty="0"/>
              <a:t>I begin to see the strengths of the other, not just the weaknesses</a:t>
            </a:r>
          </a:p>
          <a:p>
            <a:pPr marL="0" indent="0">
              <a:buNone/>
            </a:pPr>
            <a:endParaRPr lang="en-IN" dirty="0"/>
          </a:p>
          <a:p>
            <a:pPr marL="0" indent="0">
              <a:buNone/>
            </a:pPr>
            <a:r>
              <a:rPr lang="en-IN" dirty="0"/>
              <a:t>I can see that it takes time for me to develop my competence, and it is the same for the other – thereby I redefine my expectations, become complementary</a:t>
            </a:r>
          </a:p>
          <a:p>
            <a:pPr marL="0" indent="0">
              <a:buNone/>
            </a:pPr>
            <a:endParaRPr lang="en-IN" dirty="0"/>
          </a:p>
          <a:p>
            <a:pPr marL="0" indent="0">
              <a:buNone/>
            </a:pPr>
            <a:r>
              <a:rPr lang="en-IN" dirty="0"/>
              <a:t>I am able to relate in a more natural manner with the other. I discuss more freely, share more openly…</a:t>
            </a:r>
          </a:p>
          <a:p>
            <a:pPr marL="0" indent="0">
              <a:buNone/>
            </a:pPr>
            <a:endParaRPr lang="en-IN" sz="1400" dirty="0"/>
          </a:p>
          <a:p>
            <a:pPr marL="0" indent="0">
              <a:buNone/>
            </a:pPr>
            <a:r>
              <a:rPr lang="en-IN" dirty="0"/>
              <a:t>and I start working for mutual development</a:t>
            </a:r>
          </a:p>
        </p:txBody>
      </p:sp>
      <p:sp>
        <p:nvSpPr>
          <p:cNvPr id="5" name="Title 4">
            <a:extLst>
              <a:ext uri="{FF2B5EF4-FFF2-40B4-BE49-F238E27FC236}">
                <a16:creationId xmlns:a16="http://schemas.microsoft.com/office/drawing/2014/main" id="{46642587-549A-44B4-A2F4-1DAB289E8C77}"/>
              </a:ext>
            </a:extLst>
          </p:cNvPr>
          <p:cNvSpPr>
            <a:spLocks noGrp="1"/>
          </p:cNvSpPr>
          <p:nvPr>
            <p:ph type="title"/>
          </p:nvPr>
        </p:nvSpPr>
        <p:spPr/>
        <p:txBody>
          <a:bodyPr/>
          <a:lstStyle/>
          <a:p>
            <a:r>
              <a:rPr lang="en-IN" dirty="0"/>
              <a:t>Resolution of Concerns in Relationship</a:t>
            </a:r>
          </a:p>
        </p:txBody>
      </p:sp>
      <p:sp>
        <p:nvSpPr>
          <p:cNvPr id="4" name="Content Placeholder 3">
            <a:extLst>
              <a:ext uri="{FF2B5EF4-FFF2-40B4-BE49-F238E27FC236}">
                <a16:creationId xmlns:a16="http://schemas.microsoft.com/office/drawing/2014/main" id="{D4DA1FCE-C436-42FA-9E6C-C39AE604611E}"/>
              </a:ext>
            </a:extLst>
          </p:cNvPr>
          <p:cNvSpPr>
            <a:spLocks noGrp="1"/>
          </p:cNvSpPr>
          <p:nvPr>
            <p:ph sz="quarter" idx="10"/>
          </p:nvPr>
        </p:nvSpPr>
        <p:spPr/>
        <p:txBody>
          <a:bodyPr/>
          <a:lstStyle/>
          <a:p>
            <a:endParaRPr lang="en-IN" dirty="0"/>
          </a:p>
        </p:txBody>
      </p:sp>
    </p:spTree>
    <p:extLst>
      <p:ext uri="{BB962C8B-B14F-4D97-AF65-F5344CB8AC3E}">
        <p14:creationId xmlns:p14="http://schemas.microsoft.com/office/powerpoint/2010/main" val="299214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Placeholder 5">
            <a:extLst>
              <a:ext uri="{FF2B5EF4-FFF2-40B4-BE49-F238E27FC236}">
                <a16:creationId xmlns:a16="http://schemas.microsoft.com/office/drawing/2014/main" id="{1EF76897-B038-4C3F-8759-438D737F43BF}"/>
              </a:ext>
            </a:extLst>
          </p:cNvPr>
          <p:cNvSpPr>
            <a:spLocks noGrp="1" noChangeArrowheads="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anose="05050102010706020507" pitchFamily="18" charset="2"/>
              <a:buNone/>
            </a:pPr>
            <a:r>
              <a:rPr lang="en-US" altLang="en-US" dirty="0"/>
              <a:t>Trust is to be assured that the other intends to make me happy and prosperous</a:t>
            </a:r>
          </a:p>
          <a:p>
            <a:pPr>
              <a:buFont typeface="Symbol" panose="05050102010706020507" pitchFamily="18" charset="2"/>
              <a:buNone/>
            </a:pPr>
            <a:r>
              <a:rPr lang="en-US" altLang="en-US" dirty="0"/>
              <a:t>It is the foundation of relationship</a:t>
            </a:r>
          </a:p>
          <a:p>
            <a:pPr>
              <a:buFont typeface="Symbol" panose="05050102010706020507" pitchFamily="18" charset="2"/>
              <a:buNone/>
            </a:pPr>
            <a:endParaRPr lang="en-US" altLang="en-US" dirty="0"/>
          </a:p>
          <a:p>
            <a:pPr>
              <a:buNone/>
            </a:pPr>
            <a:r>
              <a:rPr lang="en-IN" dirty="0"/>
              <a:t>I can see that the competence may be lacking in me also, not just in the other</a:t>
            </a:r>
          </a:p>
          <a:p>
            <a:pPr>
              <a:buNone/>
            </a:pPr>
            <a:endParaRPr lang="en-IN" dirty="0"/>
          </a:p>
          <a:p>
            <a:pPr>
              <a:buNone/>
            </a:pPr>
            <a:r>
              <a:rPr lang="en-IN" dirty="0"/>
              <a:t>Anger, irritation, opposition in me reduces…  </a:t>
            </a:r>
          </a:p>
          <a:p>
            <a:pPr>
              <a:buNone/>
            </a:pPr>
            <a:endParaRPr lang="en-IN" dirty="0"/>
          </a:p>
          <a:p>
            <a:pPr>
              <a:buNone/>
            </a:pPr>
            <a:r>
              <a:rPr lang="en-IN" dirty="0"/>
              <a:t>I start working on developing my competence first and become a help in the development of the competence of </a:t>
            </a:r>
            <a:r>
              <a:rPr lang="en-IN"/>
              <a:t>the other</a:t>
            </a:r>
            <a:endParaRPr lang="en-IN" dirty="0"/>
          </a:p>
          <a:p>
            <a:pPr>
              <a:buFont typeface="Symbol" panose="05050102010706020507" pitchFamily="18" charset="2"/>
              <a:buNone/>
            </a:pPr>
            <a:endParaRPr lang="en-US" altLang="en-US" dirty="0"/>
          </a:p>
          <a:p>
            <a:pPr>
              <a:buFont typeface="Symbol" panose="05050102010706020507" pitchFamily="18" charset="2"/>
              <a:buNone/>
            </a:pPr>
            <a:endParaRPr lang="en-US" altLang="en-US" dirty="0"/>
          </a:p>
        </p:txBody>
      </p:sp>
      <p:sp>
        <p:nvSpPr>
          <p:cNvPr id="2" name="Content Placeholder 1">
            <a:extLst>
              <a:ext uri="{FF2B5EF4-FFF2-40B4-BE49-F238E27FC236}">
                <a16:creationId xmlns:a16="http://schemas.microsoft.com/office/drawing/2014/main" id="{1AA9598F-03FE-4484-96F7-6C190BEA8CC5}"/>
              </a:ext>
            </a:extLst>
          </p:cNvPr>
          <p:cNvSpPr>
            <a:spLocks noGrp="1"/>
          </p:cNvSpPr>
          <p:nvPr>
            <p:ph sz="half" idx="2"/>
          </p:nvPr>
        </p:nvSpPr>
        <p:spPr/>
        <p:txBody>
          <a:bodyPr/>
          <a:lstStyle/>
          <a:p>
            <a:endParaRPr lang="en-IN"/>
          </a:p>
        </p:txBody>
      </p:sp>
      <p:sp>
        <p:nvSpPr>
          <p:cNvPr id="31748" name="Title 4">
            <a:extLst>
              <a:ext uri="{FF2B5EF4-FFF2-40B4-BE49-F238E27FC236}">
                <a16:creationId xmlns:a16="http://schemas.microsoft.com/office/drawing/2014/main" id="{115CC1E0-DF24-484A-8BA3-2D906C8D6FC1}"/>
              </a:ext>
            </a:extLst>
          </p:cNvPr>
          <p:cNvSpPr>
            <a:spLocks noGrp="1"/>
          </p:cNvSpPr>
          <p:nvPr>
            <p:ph type="title"/>
          </p:nvPr>
        </p:nvSpPr>
        <p:spPr bwMode="auto">
          <a:xfrm>
            <a:off x="-1" y="76201"/>
            <a:ext cx="12191999" cy="3809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Sum Up: Trust, the Foundation of Relationship</a:t>
            </a:r>
          </a:p>
        </p:txBody>
      </p:sp>
      <p:sp>
        <p:nvSpPr>
          <p:cNvPr id="8" name="TextBox 21">
            <a:extLst>
              <a:ext uri="{FF2B5EF4-FFF2-40B4-BE49-F238E27FC236}">
                <a16:creationId xmlns:a16="http://schemas.microsoft.com/office/drawing/2014/main" id="{AC6BA639-4769-47BC-9509-9FC380D1EEB7}"/>
              </a:ext>
            </a:extLst>
          </p:cNvPr>
          <p:cNvSpPr txBox="1">
            <a:spLocks noChangeArrowheads="1"/>
          </p:cNvSpPr>
          <p:nvPr/>
        </p:nvSpPr>
        <p:spPr bwMode="auto">
          <a:xfrm>
            <a:off x="1256862" y="6033294"/>
            <a:ext cx="9677400" cy="430212"/>
          </a:xfrm>
          <a:prstGeom prst="rect">
            <a:avLst/>
          </a:prstGeom>
          <a:solidFill>
            <a:schemeClr val="bg1">
              <a:lumMod val="95000"/>
            </a:schemeClr>
          </a:solidFill>
          <a:ln w="9525">
            <a:solidFill>
              <a:schemeClr val="tx1"/>
            </a:solidFill>
            <a:miter lim="800000"/>
            <a:headEnd/>
            <a:tailEnd/>
          </a:ln>
        </p:spPr>
        <p:txBody>
          <a:bodyPr>
            <a:spAutoFit/>
          </a:bodyPr>
          <a:lstStyle/>
          <a:p>
            <a:pPr algn="ctr" eaLnBrk="1" hangingPunct="1">
              <a:defRPr/>
            </a:pPr>
            <a:r>
              <a:rPr lang="en-US" sz="2200" b="1" dirty="0">
                <a:solidFill>
                  <a:srgbClr val="FF0000"/>
                </a:solidFill>
                <a:latin typeface="Arial" charset="0"/>
                <a:cs typeface="Arial" charset="0"/>
              </a:rPr>
              <a:t>Trust on intention is the starting point for mutual development</a:t>
            </a:r>
          </a:p>
        </p:txBody>
      </p:sp>
      <p:pic>
        <p:nvPicPr>
          <p:cNvPr id="4" name="Picture 3">
            <a:extLst>
              <a:ext uri="{FF2B5EF4-FFF2-40B4-BE49-F238E27FC236}">
                <a16:creationId xmlns:a16="http://schemas.microsoft.com/office/drawing/2014/main" id="{4A2D7F98-9A86-41FB-92E1-7BEEADC394B8}"/>
              </a:ext>
            </a:extLst>
          </p:cNvPr>
          <p:cNvPicPr>
            <a:picLocks noChangeAspect="1"/>
          </p:cNvPicPr>
          <p:nvPr/>
        </p:nvPicPr>
        <p:blipFill>
          <a:blip r:embed="rId3"/>
          <a:stretch>
            <a:fillRect/>
          </a:stretch>
        </p:blipFill>
        <p:spPr>
          <a:xfrm>
            <a:off x="6096000" y="1143000"/>
            <a:ext cx="6007100" cy="295933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1289E0F-8B2B-4903-8762-D2CA3BB51787}"/>
              </a:ext>
            </a:extLst>
          </p:cNvPr>
          <p:cNvSpPr>
            <a:spLocks noGrp="1"/>
          </p:cNvSpPr>
          <p:nvPr>
            <p:ph type="subTitle" idx="1"/>
          </p:nvPr>
        </p:nvSpPr>
        <p:spPr/>
        <p:txBody>
          <a:bodyPr/>
          <a:lstStyle/>
          <a:p>
            <a:endParaRPr lang="en-IN" dirty="0"/>
          </a:p>
        </p:txBody>
      </p:sp>
      <p:sp>
        <p:nvSpPr>
          <p:cNvPr id="25602" name="Title 10">
            <a:extLst>
              <a:ext uri="{FF2B5EF4-FFF2-40B4-BE49-F238E27FC236}">
                <a16:creationId xmlns:a16="http://schemas.microsoft.com/office/drawing/2014/main" id="{BA8004DD-3EF0-421D-BD62-EF4CAF64F80B}"/>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p>
            <a:pPr marL="457200" indent="-457200" algn="ctr"/>
            <a:r>
              <a:rPr lang="en-GB" altLang="en-US" sz="3600" dirty="0">
                <a:latin typeface="Arial" panose="020B0604020202020204" pitchFamily="34" charset="0"/>
                <a:cs typeface="Arial" panose="020B0604020202020204" pitchFamily="34" charset="0"/>
              </a:rPr>
              <a:t>Home Assignment</a:t>
            </a:r>
            <a:endParaRPr lang="en-GB" altLang="en-US" dirty="0">
              <a:latin typeface="Arial" panose="020B0604020202020204" pitchFamily="34" charset="0"/>
              <a:cs typeface="Arial" panose="020B0604020202020204" pitchFamily="34"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ubtitle 4">
            <a:extLst>
              <a:ext uri="{FF2B5EF4-FFF2-40B4-BE49-F238E27FC236}">
                <a16:creationId xmlns:a16="http://schemas.microsoft.com/office/drawing/2014/main" id="{9A4BB01F-BEA5-4AB3-B52A-A0E9D42F32D5}"/>
              </a:ext>
            </a:extLst>
          </p:cNvPr>
          <p:cNvSpPr>
            <a:spLocks noGrp="1" noChangeArrowheads="1"/>
          </p:cNvSpPr>
          <p:nvPr>
            <p:ph type="subTitle"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bodyPr>
          <a:lstStyle/>
          <a:p>
            <a:r>
              <a:rPr lang="en-IN" altLang="en-US">
                <a:latin typeface="Arial" panose="020B0604020202020204" pitchFamily="34" charset="0"/>
              </a:rPr>
              <a:t>Hear from participants about their exploration from previous day(s)</a:t>
            </a:r>
          </a:p>
          <a:p>
            <a:r>
              <a:rPr lang="en-IN" altLang="en-US">
                <a:latin typeface="Arial" panose="020B0604020202020204" pitchFamily="34" charset="0"/>
              </a:rPr>
              <a:t>Q&amp;A</a:t>
            </a:r>
          </a:p>
          <a:p>
            <a:r>
              <a:rPr lang="en-IN" altLang="en-US">
                <a:latin typeface="Arial" panose="020B0604020202020204" pitchFamily="34" charset="0"/>
              </a:rPr>
              <a:t>Place some expected conclusions, find out if they also came to these/similar conclusions</a:t>
            </a:r>
          </a:p>
        </p:txBody>
      </p:sp>
      <p:sp>
        <p:nvSpPr>
          <p:cNvPr id="13315" name="Title 3">
            <a:extLst>
              <a:ext uri="{FF2B5EF4-FFF2-40B4-BE49-F238E27FC236}">
                <a16:creationId xmlns:a16="http://schemas.microsoft.com/office/drawing/2014/main" id="{8D20C97A-6A94-4A09-AC85-8E2ADC75575E}"/>
              </a:ext>
            </a:extLst>
          </p:cNvPr>
          <p:cNvSpPr>
            <a:spLocks noGrp="1" noChangeArrowheads="1"/>
          </p:cNvSpPr>
          <p:nvPr>
            <p:ph type="ctr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IN" altLang="en-US">
                <a:latin typeface="Arial" panose="020B0604020202020204" pitchFamily="34" charset="0"/>
              </a:rPr>
              <a:t>Interaction Before Main Session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D57A7157-5B68-4719-BFDA-7070E3E775CA}"/>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Home Assignments</a:t>
            </a:r>
            <a:endParaRPr lang="en-US" altLang="en-US"/>
          </a:p>
        </p:txBody>
      </p:sp>
      <p:sp>
        <p:nvSpPr>
          <p:cNvPr id="23555" name="Text Placeholder 2">
            <a:extLst>
              <a:ext uri="{FF2B5EF4-FFF2-40B4-BE49-F238E27FC236}">
                <a16:creationId xmlns:a16="http://schemas.microsoft.com/office/drawing/2014/main" id="{5F848B00-9325-4EAE-A3A0-F753645AFD8E}"/>
              </a:ext>
            </a:extLst>
          </p:cNvPr>
          <p:cNvSpPr>
            <a:spLocks noGrp="1" noChangeArrowheads="1"/>
          </p:cNvSpPr>
          <p:nvPr>
            <p:ph type="body" sz="quarter" idx="13"/>
          </p:nvPr>
        </p:nvSpPr>
        <p:spPr bwMode="auto"/>
        <p:txBody>
          <a:bodyPr vert="horz" wrap="square" lIns="91440" tIns="45720" rIns="91440" bIns="45720" numCol="1" anchor="t" anchorCtr="0" compatLnSpc="1">
            <a:prstTxWarp prst="textNoShape">
              <a:avLst/>
            </a:prstTxWarp>
            <a:normAutofit/>
          </a:bodyPr>
          <a:lstStyle/>
          <a:p>
            <a:pPr marL="0" indent="0">
              <a:buNone/>
              <a:defRPr/>
            </a:pPr>
            <a:r>
              <a:rPr lang="en-IN" altLang="en-US" dirty="0">
                <a:solidFill>
                  <a:srgbClr val="FF0000"/>
                </a:solidFill>
              </a:rPr>
              <a:t>8.1. </a:t>
            </a:r>
            <a:r>
              <a:rPr lang="en-IN" dirty="0">
                <a:latin typeface="Arial" charset="0"/>
                <a:cs typeface="Arial" charset="0"/>
              </a:rPr>
              <a:t>How many persons, in your family and friends, do you have trust on intention (natural acceptance) – unconditional, continuous?</a:t>
            </a:r>
          </a:p>
          <a:p>
            <a:pPr marL="685800" lvl="1" indent="-457200">
              <a:buNone/>
              <a:defRPr/>
            </a:pPr>
            <a:r>
              <a:rPr lang="en-IN" dirty="0">
                <a:latin typeface="Arial" charset="0"/>
                <a:cs typeface="Arial" charset="0"/>
              </a:rPr>
              <a:t>	You always make effort to improve mutual competence</a:t>
            </a:r>
          </a:p>
          <a:p>
            <a:pPr marL="685800" lvl="1" indent="-457200">
              <a:buNone/>
              <a:defRPr/>
            </a:pPr>
            <a:r>
              <a:rPr lang="en-IN" dirty="0">
                <a:latin typeface="Arial" charset="0"/>
                <a:cs typeface="Arial" charset="0"/>
              </a:rPr>
              <a:t>		(your own competence as well as the competence of the other)</a:t>
            </a:r>
          </a:p>
          <a:p>
            <a:pPr marL="685800" lvl="1" indent="-457200">
              <a:buNone/>
              <a:defRPr/>
            </a:pPr>
            <a:r>
              <a:rPr lang="en-IN" dirty="0">
                <a:latin typeface="Arial" charset="0"/>
                <a:cs typeface="Arial" charset="0"/>
              </a:rPr>
              <a:t>	rather than getting irritated, angry or having a feeling of opposition</a:t>
            </a:r>
          </a:p>
          <a:p>
            <a:pPr marL="685800" lvl="1" indent="-457200">
              <a:buNone/>
              <a:defRPr/>
            </a:pPr>
            <a:r>
              <a:rPr lang="en-IN" dirty="0">
                <a:latin typeface="Arial" charset="0"/>
                <a:cs typeface="Arial" charset="0"/>
              </a:rPr>
              <a:t>		(even for a moment)</a:t>
            </a:r>
          </a:p>
          <a:p>
            <a:pPr marL="0" indent="0">
              <a:buNone/>
              <a:defRPr/>
            </a:pPr>
            <a:endParaRPr lang="en-IN" altLang="en-US" sz="1000" dirty="0"/>
          </a:p>
          <a:p>
            <a:pPr marL="0" indent="0">
              <a:buNone/>
              <a:defRPr/>
            </a:pPr>
            <a:r>
              <a:rPr lang="en-IN" altLang="en-US" dirty="0">
                <a:solidFill>
                  <a:srgbClr val="FF0000"/>
                </a:solidFill>
              </a:rPr>
              <a:t>8.2. </a:t>
            </a:r>
            <a:r>
              <a:rPr lang="en-IN" altLang="en-US" dirty="0"/>
              <a:t>In case you get angry/irritated:</a:t>
            </a:r>
          </a:p>
          <a:p>
            <a:pPr>
              <a:buFontTx/>
              <a:buChar char="-"/>
              <a:defRPr/>
            </a:pPr>
            <a:r>
              <a:rPr lang="en-IN" altLang="en-US" dirty="0"/>
              <a:t>Do you feel happy when you get angry? And when you express your anger?</a:t>
            </a:r>
          </a:p>
          <a:p>
            <a:pPr>
              <a:buFontTx/>
              <a:buChar char="-"/>
              <a:defRPr/>
            </a:pPr>
            <a:r>
              <a:rPr lang="en-IN" altLang="en-US" dirty="0"/>
              <a:t>What is the outcome when you express your anger? Is it mutual happiness?</a:t>
            </a:r>
          </a:p>
          <a:p>
            <a:pPr>
              <a:buFontTx/>
              <a:buChar char="-"/>
              <a:defRPr/>
            </a:pPr>
            <a:r>
              <a:rPr lang="en-IN" altLang="en-US" dirty="0"/>
              <a:t>What is the reason for your anger? Is it the other or you?</a:t>
            </a:r>
          </a:p>
          <a:p>
            <a:pPr marL="0" indent="0">
              <a:buNone/>
              <a:defRPr/>
            </a:pPr>
            <a:endParaRPr lang="en-IN" altLang="en-US" sz="1000" dirty="0"/>
          </a:p>
          <a:p>
            <a:pPr marL="0" indent="0">
              <a:buNone/>
              <a:defRPr/>
            </a:pPr>
            <a:r>
              <a:rPr lang="en-IN" altLang="en-US" dirty="0">
                <a:solidFill>
                  <a:srgbClr val="FF0000"/>
                </a:solidFill>
              </a:rPr>
              <a:t>8.3. </a:t>
            </a:r>
            <a:r>
              <a:rPr lang="en-IN" altLang="en-US" dirty="0"/>
              <a:t>Talk to 2 close friends you may have lost, due to lack of trust. Tell them you have realised the difference between intention and competence… and that you want to reconnect. Write down their response or reaction – you may like to share it in the next session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D32201A-B523-4615-9104-30330DF6CC44}"/>
              </a:ext>
            </a:extLst>
          </p:cNvPr>
          <p:cNvSpPr>
            <a:spLocks noGrp="1"/>
          </p:cNvSpPr>
          <p:nvPr>
            <p:ph type="subTitle" idx="1"/>
          </p:nvPr>
        </p:nvSpPr>
        <p:spPr/>
        <p:txBody>
          <a:bodyPr/>
          <a:lstStyle/>
          <a:p>
            <a:endParaRPr lang="en-IN"/>
          </a:p>
        </p:txBody>
      </p:sp>
      <p:sp>
        <p:nvSpPr>
          <p:cNvPr id="28674" name="Title 10">
            <a:extLst>
              <a:ext uri="{FF2B5EF4-FFF2-40B4-BE49-F238E27FC236}">
                <a16:creationId xmlns:a16="http://schemas.microsoft.com/office/drawing/2014/main" id="{CBC49A63-B184-43C0-BA37-18B3C1E3A91E}"/>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p>
            <a:pPr marL="457200" indent="-457200" algn="ctr"/>
            <a:r>
              <a:rPr lang="en-GB" altLang="en-US" sz="3600" dirty="0">
                <a:latin typeface="Arial" panose="020B0604020202020204" pitchFamily="34" charset="0"/>
                <a:cs typeface="Arial" panose="020B0604020202020204" pitchFamily="34" charset="0"/>
              </a:rPr>
              <a:t>Questions?</a:t>
            </a:r>
            <a:endParaRPr lang="en-GB" altLang="en-US" dirty="0">
              <a:latin typeface="Arial" panose="020B0604020202020204" pitchFamily="34" charset="0"/>
              <a:cs typeface="Arial" panose="020B0604020202020204" pitchFamily="34"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Content Placeholder 1">
            <a:extLst>
              <a:ext uri="{FF2B5EF4-FFF2-40B4-BE49-F238E27FC236}">
                <a16:creationId xmlns:a16="http://schemas.microsoft.com/office/drawing/2014/main" id="{F8C5B42A-8EFD-47F8-B383-8C4FBC9118AC}"/>
              </a:ext>
            </a:extLst>
          </p:cNvPr>
          <p:cNvSpPr>
            <a:spLocks noGrp="1" noChangeArrowheads="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CA" altLang="en-US"/>
              <a:t>Anger arises, when we are not able to differentiate between the </a:t>
            </a:r>
            <a:r>
              <a:rPr lang="en-CA" altLang="en-US">
                <a:solidFill>
                  <a:srgbClr val="0000FF"/>
                </a:solidFill>
              </a:rPr>
              <a:t>intention</a:t>
            </a:r>
            <a:r>
              <a:rPr lang="en-CA" altLang="en-US"/>
              <a:t> and </a:t>
            </a:r>
            <a:r>
              <a:rPr lang="en-CA" altLang="en-US">
                <a:solidFill>
                  <a:srgbClr val="0000FF"/>
                </a:solidFill>
              </a:rPr>
              <a:t>competence</a:t>
            </a:r>
            <a:r>
              <a:rPr lang="en-CA" altLang="en-US"/>
              <a:t> of the other. Based on lack of competence of the other, we doubt over their intention</a:t>
            </a:r>
          </a:p>
          <a:p>
            <a:pPr marL="0" indent="0">
              <a:buNone/>
            </a:pPr>
            <a:endParaRPr lang="en-CA" altLang="en-US"/>
          </a:p>
          <a:p>
            <a:pPr marL="0" indent="0">
              <a:buNone/>
            </a:pPr>
            <a:r>
              <a:rPr lang="en-CA" altLang="en-US"/>
              <a:t>Once, we have a doubt on the intention of the other, then instead of relating to the other, we feel in opposition to the other</a:t>
            </a:r>
          </a:p>
          <a:p>
            <a:pPr marL="0" indent="0">
              <a:buNone/>
            </a:pPr>
            <a:endParaRPr lang="en-CA" altLang="en-US"/>
          </a:p>
          <a:p>
            <a:pPr marL="0" indent="0">
              <a:buNone/>
            </a:pPr>
            <a:r>
              <a:rPr lang="en-CA" altLang="en-US"/>
              <a:t>Thus, any small unfavourable incidence may lead to irritation or even anger </a:t>
            </a:r>
            <a:endParaRPr lang="en-US" altLang="en-US"/>
          </a:p>
        </p:txBody>
      </p:sp>
      <p:sp>
        <p:nvSpPr>
          <p:cNvPr id="22531" name="Content Placeholder 2">
            <a:extLst>
              <a:ext uri="{FF2B5EF4-FFF2-40B4-BE49-F238E27FC236}">
                <a16:creationId xmlns:a16="http://schemas.microsoft.com/office/drawing/2014/main" id="{22DCE1FC-D0CE-4B91-A369-68E506C2D9D1}"/>
              </a:ext>
            </a:extLst>
          </p:cNvPr>
          <p:cNvSpPr>
            <a:spLocks noGrp="1" noChangeArrowheads="1"/>
          </p:cNvSpPr>
          <p:nvPr>
            <p:ph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CA" altLang="en-US" dirty="0"/>
              <a:t>When I understand the human being correctly, then  am able to see-</a:t>
            </a:r>
          </a:p>
          <a:p>
            <a:pPr marL="0" indent="0">
              <a:buNone/>
            </a:pPr>
            <a:r>
              <a:rPr lang="en-CA" altLang="en-US" dirty="0"/>
              <a:t>“</a:t>
            </a:r>
            <a:r>
              <a:rPr lang="en-CA" altLang="en-US" b="1" dirty="0"/>
              <a:t>The other is a human being like me</a:t>
            </a:r>
            <a:r>
              <a:rPr lang="en-CA" altLang="en-US" dirty="0"/>
              <a:t> (self and body)”</a:t>
            </a:r>
          </a:p>
          <a:p>
            <a:pPr marL="0" indent="0">
              <a:buNone/>
            </a:pPr>
            <a:endParaRPr lang="en-CA" altLang="en-US" dirty="0"/>
          </a:p>
          <a:p>
            <a:pPr marL="0" indent="0">
              <a:buNone/>
            </a:pPr>
            <a:r>
              <a:rPr lang="en-CA" altLang="en-US" dirty="0"/>
              <a:t>The other self has the intention, i.e., natural acceptance just like me </a:t>
            </a:r>
          </a:p>
          <a:p>
            <a:pPr marL="0" indent="0">
              <a:buNone/>
            </a:pPr>
            <a:r>
              <a:rPr lang="en-CA" altLang="en-US" dirty="0"/>
              <a:t>(to be happy and make other happy)</a:t>
            </a:r>
          </a:p>
          <a:p>
            <a:pPr marL="0" indent="0">
              <a:buNone/>
            </a:pPr>
            <a:endParaRPr lang="en-CA" altLang="en-US" dirty="0"/>
          </a:p>
          <a:p>
            <a:pPr marL="0" indent="0">
              <a:buNone/>
            </a:pPr>
            <a:r>
              <a:rPr lang="en-CA" altLang="en-US" dirty="0"/>
              <a:t>The other may be lacking in competence to fulfil their intention, just like I may be lacking in competence</a:t>
            </a:r>
          </a:p>
          <a:p>
            <a:pPr marL="0" indent="0">
              <a:buNone/>
            </a:pPr>
            <a:endParaRPr lang="en-CA" altLang="en-US" dirty="0"/>
          </a:p>
          <a:p>
            <a:pPr marL="0" indent="0">
              <a:buNone/>
            </a:pPr>
            <a:r>
              <a:rPr lang="en-CA" altLang="en-US" dirty="0"/>
              <a:t>We are both trying to improve our competence, so we can help each other to develop (be complimentary to each other)</a:t>
            </a:r>
            <a:endParaRPr lang="en-US" altLang="en-US" dirty="0"/>
          </a:p>
        </p:txBody>
      </p:sp>
      <p:sp>
        <p:nvSpPr>
          <p:cNvPr id="22532" name="Title 3">
            <a:extLst>
              <a:ext uri="{FF2B5EF4-FFF2-40B4-BE49-F238E27FC236}">
                <a16:creationId xmlns:a16="http://schemas.microsoft.com/office/drawing/2014/main" id="{E5F81721-D989-4FD8-923D-401A5075AC4E}"/>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dirty="0"/>
              <a:t>Anger – Reason					Anger – Solution</a:t>
            </a:r>
            <a:endParaRPr lang="en-US" altLang="en-US" dirty="0"/>
          </a:p>
        </p:txBody>
      </p:sp>
      <p:sp>
        <p:nvSpPr>
          <p:cNvPr id="2" name="Content Placeholder 1">
            <a:extLst>
              <a:ext uri="{FF2B5EF4-FFF2-40B4-BE49-F238E27FC236}">
                <a16:creationId xmlns:a16="http://schemas.microsoft.com/office/drawing/2014/main" id="{15A0D7FA-04BB-4599-978F-BE3790BB2412}"/>
              </a:ext>
            </a:extLst>
          </p:cNvPr>
          <p:cNvSpPr>
            <a:spLocks noGrp="1"/>
          </p:cNvSpPr>
          <p:nvPr>
            <p:ph sz="quarter" idx="10"/>
          </p:nvPr>
        </p:nvSpPr>
        <p:spPr/>
        <p:txBody>
          <a:bodyPr/>
          <a:lstStyle/>
          <a:p>
            <a:endParaRPr lang="en-IN"/>
          </a:p>
        </p:txBody>
      </p:sp>
      <p:cxnSp>
        <p:nvCxnSpPr>
          <p:cNvPr id="5" name="Straight Connector 4">
            <a:extLst>
              <a:ext uri="{FF2B5EF4-FFF2-40B4-BE49-F238E27FC236}">
                <a16:creationId xmlns:a16="http://schemas.microsoft.com/office/drawing/2014/main" id="{81C6FDF8-7C4D-4016-B7CD-F962D60F0998}"/>
              </a:ext>
            </a:extLst>
          </p:cNvPr>
          <p:cNvCxnSpPr/>
          <p:nvPr/>
        </p:nvCxnSpPr>
        <p:spPr>
          <a:xfrm>
            <a:off x="6096000" y="457200"/>
            <a:ext cx="0" cy="6096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5630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53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3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531">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5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Content Placeholder 1">
            <a:extLst>
              <a:ext uri="{FF2B5EF4-FFF2-40B4-BE49-F238E27FC236}">
                <a16:creationId xmlns:a16="http://schemas.microsoft.com/office/drawing/2014/main" id="{483EAB28-487C-490E-BBF9-500141FD5BCC}"/>
              </a:ext>
            </a:extLst>
          </p:cNvPr>
          <p:cNvSpPr>
            <a:spLocks noGrp="1" noChangeArrowheads="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CA" altLang="en-US"/>
              <a:t>When our desire does not get fulfilled and we perceive that it is due to the other, then we get irritated or angry</a:t>
            </a:r>
            <a:endParaRPr lang="en-US" altLang="en-US"/>
          </a:p>
        </p:txBody>
      </p:sp>
      <p:sp>
        <p:nvSpPr>
          <p:cNvPr id="23555" name="Content Placeholder 2">
            <a:extLst>
              <a:ext uri="{FF2B5EF4-FFF2-40B4-BE49-F238E27FC236}">
                <a16:creationId xmlns:a16="http://schemas.microsoft.com/office/drawing/2014/main" id="{D52423E6-575F-4511-800E-6D7CF012436E}"/>
              </a:ext>
            </a:extLst>
          </p:cNvPr>
          <p:cNvSpPr>
            <a:spLocks noGrp="1" noChangeArrowheads="1"/>
          </p:cNvSpPr>
          <p:nvPr>
            <p:ph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CA" altLang="en-US"/>
              <a:t>If I can </a:t>
            </a:r>
            <a:r>
              <a:rPr lang="en-CA" altLang="en-US" dirty="0"/>
              <a:t>see that the other has the right intention, but lacks competence, then instead of getting angry</a:t>
            </a:r>
            <a:r>
              <a:rPr lang="en-CA" altLang="en-US"/>
              <a:t>, I re-examine </a:t>
            </a:r>
            <a:r>
              <a:rPr lang="en-CA" altLang="en-US" dirty="0"/>
              <a:t>my desire/expectation and action:</a:t>
            </a:r>
          </a:p>
          <a:p>
            <a:pPr lvl="1"/>
            <a:r>
              <a:rPr lang="en-CA" altLang="en-US" dirty="0"/>
              <a:t>Is my expectation right or not?  </a:t>
            </a:r>
          </a:p>
          <a:p>
            <a:pPr lvl="1"/>
            <a:r>
              <a:rPr lang="en-CA" altLang="en-US" dirty="0"/>
              <a:t>Is the program to fulfill the desire  correct or not?</a:t>
            </a:r>
          </a:p>
          <a:p>
            <a:pPr lvl="1"/>
            <a:r>
              <a:rPr lang="en-CA" altLang="en-US"/>
              <a:t>Have I developed </a:t>
            </a:r>
            <a:r>
              <a:rPr lang="en-CA" altLang="en-US" dirty="0"/>
              <a:t>the necessary competence in myself ?</a:t>
            </a:r>
          </a:p>
          <a:p>
            <a:pPr lvl="1"/>
            <a:r>
              <a:rPr lang="en-CA" altLang="en-US" dirty="0"/>
              <a:t>What effort </a:t>
            </a:r>
            <a:r>
              <a:rPr lang="en-CA" altLang="en-US"/>
              <a:t>have I made </a:t>
            </a:r>
            <a:r>
              <a:rPr lang="en-CA" altLang="en-US" dirty="0"/>
              <a:t>to help the other in improving his/her competence?</a:t>
            </a:r>
          </a:p>
        </p:txBody>
      </p:sp>
      <p:sp>
        <p:nvSpPr>
          <p:cNvPr id="23556" name="Title 3">
            <a:extLst>
              <a:ext uri="{FF2B5EF4-FFF2-40B4-BE49-F238E27FC236}">
                <a16:creationId xmlns:a16="http://schemas.microsoft.com/office/drawing/2014/main" id="{288391EB-357C-4F63-BB2E-8DF8E9B16A5F}"/>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dirty="0"/>
              <a:t>Anger – Reason					Anger – Solution</a:t>
            </a:r>
            <a:endParaRPr lang="en-US" altLang="en-US" dirty="0"/>
          </a:p>
        </p:txBody>
      </p:sp>
      <p:sp>
        <p:nvSpPr>
          <p:cNvPr id="2" name="Content Placeholder 1">
            <a:extLst>
              <a:ext uri="{FF2B5EF4-FFF2-40B4-BE49-F238E27FC236}">
                <a16:creationId xmlns:a16="http://schemas.microsoft.com/office/drawing/2014/main" id="{E991AB87-ABA0-4E2D-8424-BA52446F478B}"/>
              </a:ext>
            </a:extLst>
          </p:cNvPr>
          <p:cNvSpPr>
            <a:spLocks noGrp="1"/>
          </p:cNvSpPr>
          <p:nvPr>
            <p:ph sz="quarter" idx="10"/>
          </p:nvPr>
        </p:nvSpPr>
        <p:spPr/>
        <p:txBody>
          <a:bodyPr/>
          <a:lstStyle/>
          <a:p>
            <a:endParaRPr lang="en-IN"/>
          </a:p>
        </p:txBody>
      </p:sp>
      <p:cxnSp>
        <p:nvCxnSpPr>
          <p:cNvPr id="5" name="Straight Connector 4">
            <a:extLst>
              <a:ext uri="{FF2B5EF4-FFF2-40B4-BE49-F238E27FC236}">
                <a16:creationId xmlns:a16="http://schemas.microsoft.com/office/drawing/2014/main" id="{57B8438C-251A-4402-ABA4-0E502D29760F}"/>
              </a:ext>
            </a:extLst>
          </p:cNvPr>
          <p:cNvCxnSpPr/>
          <p:nvPr/>
        </p:nvCxnSpPr>
        <p:spPr>
          <a:xfrm>
            <a:off x="6096000" y="457200"/>
            <a:ext cx="0" cy="6096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47383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1F5498D6-89E6-4019-854B-6513DBA19F37}"/>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Home Assignment</a:t>
            </a:r>
            <a:endParaRPr lang="en-US" altLang="en-US"/>
          </a:p>
        </p:txBody>
      </p:sp>
      <p:sp>
        <p:nvSpPr>
          <p:cNvPr id="12291" name="Text Placeholder 2">
            <a:extLst>
              <a:ext uri="{FF2B5EF4-FFF2-40B4-BE49-F238E27FC236}">
                <a16:creationId xmlns:a16="http://schemas.microsoft.com/office/drawing/2014/main" id="{9029C0EF-2776-4AD5-A2E3-8974C677B5E0}"/>
              </a:ext>
            </a:extLst>
          </p:cNvPr>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noAutofit/>
          </a:bodyPr>
          <a:lstStyle/>
          <a:p>
            <a:pPr>
              <a:buFont typeface="Symbol" pitchFamily="18" charset="2"/>
              <a:buNone/>
              <a:defRPr/>
            </a:pPr>
            <a:r>
              <a:rPr lang="en-US" dirty="0">
                <a:solidFill>
                  <a:srgbClr val="FF0000"/>
                </a:solidFill>
              </a:rPr>
              <a:t>7.1. </a:t>
            </a:r>
            <a:r>
              <a:rPr lang="en-US" dirty="0"/>
              <a:t>Are you able to see that a feeling of responsibility toward the body is required for your health to be ensured?</a:t>
            </a:r>
          </a:p>
          <a:p>
            <a:pPr lvl="2">
              <a:defRPr/>
            </a:pPr>
            <a:r>
              <a:rPr lang="en-US" dirty="0"/>
              <a:t>Share 3 instances from your life where your body became unwell due to lack of attention to the feeling of responsibility towards your body</a:t>
            </a:r>
          </a:p>
          <a:p>
            <a:pPr>
              <a:buFont typeface="Symbol" pitchFamily="18" charset="2"/>
              <a:buNone/>
              <a:defRPr/>
            </a:pPr>
            <a:endParaRPr lang="en-US" dirty="0">
              <a:solidFill>
                <a:srgbClr val="FF0000"/>
              </a:solidFill>
            </a:endParaRPr>
          </a:p>
          <a:p>
            <a:pPr>
              <a:buFont typeface="Symbol" pitchFamily="18" charset="2"/>
              <a:buNone/>
              <a:defRPr/>
            </a:pPr>
            <a:r>
              <a:rPr lang="en-US" dirty="0">
                <a:solidFill>
                  <a:srgbClr val="FF0000"/>
                </a:solidFill>
              </a:rPr>
              <a:t>7.2. </a:t>
            </a:r>
            <a:r>
              <a:rPr lang="en-US" dirty="0"/>
              <a:t>Reflect on the program for health. Are you able to see the significance of the intake and daily routine?</a:t>
            </a:r>
          </a:p>
          <a:p>
            <a:pPr lvl="2">
              <a:defRPr/>
            </a:pPr>
            <a:r>
              <a:rPr lang="en-US" dirty="0"/>
              <a:t>Share 2 instances from your life where you could have avoided getting sick by taking the right kind of food</a:t>
            </a:r>
          </a:p>
          <a:p>
            <a:pPr lvl="2">
              <a:defRPr/>
            </a:pPr>
            <a:r>
              <a:rPr lang="en-US" dirty="0"/>
              <a:t>Share 2 instances from your life where you became unwell because your routine was upset</a:t>
            </a:r>
          </a:p>
          <a:p>
            <a:pPr marL="0" indent="0">
              <a:buNone/>
              <a:defRPr/>
            </a:pPr>
            <a:endParaRPr lang="en-US" dirty="0"/>
          </a:p>
          <a:p>
            <a:pPr>
              <a:buNone/>
            </a:pPr>
            <a:r>
              <a:rPr lang="en-US" dirty="0">
                <a:solidFill>
                  <a:srgbClr val="FF0000"/>
                </a:solidFill>
              </a:rPr>
              <a:t>7.3. </a:t>
            </a:r>
            <a:r>
              <a:rPr lang="en-IN" dirty="0"/>
              <a:t>Is the topic of staying healthy necessary to be included in your education, in campus life? </a:t>
            </a:r>
          </a:p>
          <a:p>
            <a:pPr lvl="3"/>
            <a:r>
              <a:rPr lang="en-IN" sz="2000" dirty="0"/>
              <a:t>Suggest in what form it can be included in education by teachers, management… (counselling, courses, etc.)</a:t>
            </a:r>
          </a:p>
          <a:p>
            <a:pPr lvl="3"/>
            <a:r>
              <a:rPr lang="en-IN" sz="2000" dirty="0"/>
              <a:t>Suggest ways and means it can be implemented by you, other students, wardens… in campus life (in the student clubs, hostel, mess, canteen, health centre, etc.)</a:t>
            </a:r>
          </a:p>
          <a:p>
            <a:pPr lvl="3">
              <a:buFont typeface="Symbol" pitchFamily="18" charset="2"/>
              <a:buNone/>
            </a:pPr>
            <a:endParaRPr lang="en-IN" altLang="en-US" dirty="0"/>
          </a:p>
          <a:p>
            <a:pPr marL="0" indent="0">
              <a:buNone/>
              <a:defRPr/>
            </a:pPr>
            <a:endParaRPr 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3FFA307-1812-4B24-ADF8-FAFC940D9A92}"/>
              </a:ext>
            </a:extLst>
          </p:cNvPr>
          <p:cNvSpPr>
            <a:spLocks noGrp="1"/>
          </p:cNvSpPr>
          <p:nvPr>
            <p:ph type="subTitle" idx="1"/>
          </p:nvPr>
        </p:nvSpPr>
        <p:spPr/>
        <p:txBody>
          <a:bodyPr/>
          <a:lstStyle/>
          <a:p>
            <a:pPr algn="ctr"/>
            <a:r>
              <a:rPr lang="en-US" sz="1800" dirty="0">
                <a:effectLst/>
                <a:latin typeface="Arial" panose="020B0604020202020204" pitchFamily="34" charset="0"/>
                <a:ea typeface="Calibri" panose="020F0502020204030204" pitchFamily="34" charset="0"/>
                <a:cs typeface="Arial" panose="020B0604020202020204" pitchFamily="34" charset="0"/>
              </a:rPr>
              <a:t>Resolving anger, irritation, fear…</a:t>
            </a:r>
            <a:endParaRPr lang="en-IN" dirty="0"/>
          </a:p>
        </p:txBody>
      </p:sp>
      <p:sp>
        <p:nvSpPr>
          <p:cNvPr id="4098" name="Title 10">
            <a:extLst>
              <a:ext uri="{FF2B5EF4-FFF2-40B4-BE49-F238E27FC236}">
                <a16:creationId xmlns:a16="http://schemas.microsoft.com/office/drawing/2014/main" id="{CFD8EA99-3AE3-46D9-95C1-87C7178E25A7}"/>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p>
            <a:pPr algn="ctr"/>
            <a:r>
              <a:rPr lang="en-GB" altLang="en-US" sz="3600" dirty="0">
                <a:latin typeface="Arial" panose="020B0604020202020204" pitchFamily="34" charset="0"/>
                <a:cs typeface="Arial" panose="020B0604020202020204" pitchFamily="34" charset="0"/>
              </a:rPr>
              <a:t>UHV-I</a:t>
            </a:r>
            <a:br>
              <a:rPr lang="en-GB" altLang="en-US" sz="3600" dirty="0">
                <a:latin typeface="Arial" panose="020B0604020202020204" pitchFamily="34" charset="0"/>
                <a:cs typeface="Arial" panose="020B0604020202020204" pitchFamily="34" charset="0"/>
              </a:rPr>
            </a:br>
            <a:r>
              <a:rPr lang="en-GB" altLang="en-US" sz="3600" dirty="0">
                <a:latin typeface="Arial" panose="020B0604020202020204" pitchFamily="34" charset="0"/>
                <a:cs typeface="Arial" panose="020B0604020202020204" pitchFamily="34" charset="0"/>
              </a:rPr>
              <a:t>Session 8</a:t>
            </a: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r>
              <a:rPr lang="en-US" sz="3600" dirty="0">
                <a:effectLst/>
                <a:latin typeface="Arial" panose="020B0604020202020204" pitchFamily="34" charset="0"/>
                <a:ea typeface="Calibri" panose="020F0502020204030204" pitchFamily="34" charset="0"/>
                <a:cs typeface="Arial" panose="020B0604020202020204" pitchFamily="34" charset="0"/>
              </a:rPr>
              <a:t>Fulfilment </a:t>
            </a:r>
            <a:r>
              <a:rPr lang="en-US" sz="3600">
                <a:effectLst/>
                <a:latin typeface="Arial" panose="020B0604020202020204" pitchFamily="34" charset="0"/>
                <a:ea typeface="Calibri" panose="020F0502020204030204" pitchFamily="34" charset="0"/>
                <a:cs typeface="Arial" panose="020B0604020202020204" pitchFamily="34" charset="0"/>
              </a:rPr>
              <a:t>in Relationship </a:t>
            </a:r>
            <a:r>
              <a:rPr lang="en-US" sz="3600" dirty="0">
                <a:effectLst/>
                <a:latin typeface="Arial" panose="020B0604020202020204" pitchFamily="34" charset="0"/>
                <a:ea typeface="Calibri" panose="020F0502020204030204" pitchFamily="34" charset="0"/>
                <a:cs typeface="Arial" panose="020B0604020202020204" pitchFamily="34" charset="0"/>
              </a:rPr>
              <a:t>– Trust</a:t>
            </a:r>
            <a:endParaRPr lang="en-US" sz="3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6786938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9C202429-1608-46D8-B532-4F1EEDB14F6E}"/>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Introduction</a:t>
            </a:r>
            <a:endParaRPr lang="en-US" altLang="en-US"/>
          </a:p>
        </p:txBody>
      </p:sp>
      <p:sp>
        <p:nvSpPr>
          <p:cNvPr id="4099" name="Text Placeholder 2">
            <a:extLst>
              <a:ext uri="{FF2B5EF4-FFF2-40B4-BE49-F238E27FC236}">
                <a16:creationId xmlns:a16="http://schemas.microsoft.com/office/drawing/2014/main" id="{45053FAE-1DC4-43D6-BA0D-6B7C6A8959AF}"/>
              </a:ext>
            </a:extLst>
          </p:cNvPr>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normAutofit lnSpcReduction="10000"/>
          </a:bodyPr>
          <a:lstStyle/>
          <a:p>
            <a:pPr>
              <a:buFont typeface="Symbol" pitchFamily="18" charset="2"/>
              <a:buNone/>
              <a:defRPr/>
            </a:pPr>
            <a:r>
              <a:rPr altLang="en-US" dirty="0"/>
              <a:t>In previous sessions we had explored:</a:t>
            </a:r>
          </a:p>
          <a:p>
            <a:pPr lvl="1">
              <a:defRPr/>
            </a:pPr>
            <a:r>
              <a:rPr altLang="en-US" dirty="0"/>
              <a:t>For human being, physical facility is necessary but relationship is also necessary</a:t>
            </a:r>
          </a:p>
          <a:p>
            <a:pPr lvl="1">
              <a:defRPr/>
            </a:pPr>
            <a:r>
              <a:rPr altLang="en-US" b="1" dirty="0"/>
              <a:t>To live with fulfillment in relationship, right understanding of relationship is also necessary</a:t>
            </a:r>
          </a:p>
          <a:p>
            <a:pPr lvl="1">
              <a:defRPr/>
            </a:pPr>
            <a:endParaRPr lang="en-US" altLang="en-US" b="1" dirty="0"/>
          </a:p>
          <a:p>
            <a:pPr marL="0" indent="0">
              <a:buNone/>
              <a:defRPr/>
            </a:pPr>
            <a:r>
              <a:rPr lang="en-US" altLang="en-US" dirty="0"/>
              <a:t>Check again if</a:t>
            </a:r>
          </a:p>
          <a:p>
            <a:pPr marL="0" indent="0">
              <a:buNone/>
              <a:defRPr/>
            </a:pPr>
            <a:r>
              <a:rPr lang="en-US" altLang="en-US" dirty="0"/>
              <a:t>A. the unhappiness in our families, amongst friends is more due to lack of physical facility or </a:t>
            </a:r>
          </a:p>
          <a:p>
            <a:pPr marL="0" indent="0">
              <a:buNone/>
              <a:defRPr/>
            </a:pPr>
            <a:r>
              <a:rPr lang="en-US" altLang="en-US" dirty="0"/>
              <a:t>B. more due to lack of fulfillment in relationship</a:t>
            </a:r>
          </a:p>
          <a:p>
            <a:pPr>
              <a:buNone/>
            </a:pPr>
            <a:endParaRPr lang="en-US" altLang="en-US" dirty="0"/>
          </a:p>
          <a:p>
            <a:pPr>
              <a:buNone/>
            </a:pPr>
            <a:r>
              <a:rPr lang="en-US" altLang="en-US" dirty="0"/>
              <a:t>The major issue in family and friends is that of relationship; </a:t>
            </a:r>
          </a:p>
          <a:p>
            <a:pPr>
              <a:buNone/>
              <a:defRPr/>
            </a:pPr>
            <a:r>
              <a:rPr lang="en-IN" dirty="0"/>
              <a:t>In order to live in relationship, it is necessary to understand relationship</a:t>
            </a:r>
          </a:p>
          <a:p>
            <a:pPr>
              <a:buNone/>
              <a:defRPr/>
            </a:pPr>
            <a:r>
              <a:rPr lang="en-IN" altLang="en-US" dirty="0"/>
              <a:t>Without understanding relationship, it is difficult to live with fulfilment in relationship</a:t>
            </a:r>
          </a:p>
          <a:p>
            <a:pPr>
              <a:buNone/>
              <a:defRPr/>
            </a:pPr>
            <a:endParaRPr lang="en-IN" altLang="en-US" dirty="0"/>
          </a:p>
          <a:p>
            <a:pPr>
              <a:buNone/>
              <a:defRPr/>
            </a:pPr>
            <a:r>
              <a:rPr lang="en-US" altLang="en-US" dirty="0"/>
              <a:t>The most fundamental thing in understanding relationship is to understand the </a:t>
            </a:r>
            <a:r>
              <a:rPr lang="en-US" altLang="en-US" b="1" dirty="0"/>
              <a:t>feelings</a:t>
            </a:r>
            <a:r>
              <a:rPr lang="en-US" altLang="en-US" dirty="0"/>
              <a:t> (values) in relationship</a:t>
            </a:r>
          </a:p>
          <a:p>
            <a:pPr>
              <a:buFont typeface="Symbol" pitchFamily="18" charset="2"/>
              <a:buNone/>
              <a:defRPr/>
            </a:pPr>
            <a:endParaRPr altLang="en-US" sz="1000" dirty="0"/>
          </a:p>
          <a:p>
            <a:pPr>
              <a:buFont typeface="Symbol" pitchFamily="18" charset="2"/>
              <a:buNone/>
              <a:defRPr/>
            </a:pPr>
            <a:endParaRPr altLang="en-US" dirty="0"/>
          </a:p>
          <a:p>
            <a:pPr>
              <a:buFont typeface="Symbol" pitchFamily="18" charset="2"/>
              <a:buNone/>
              <a:defRPr/>
            </a:pPr>
            <a:r>
              <a:rPr altLang="en-US" dirty="0"/>
              <a:t>We will start our exploration on harmony in the family in this session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9">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99">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9">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99">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3A0145EE-B8D0-445B-955E-69EFCAFA9D3F}"/>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Harmony in the Family</a:t>
            </a:r>
            <a:endParaRPr lang="en-GB" altLang="en-US"/>
          </a:p>
        </p:txBody>
      </p:sp>
      <p:sp>
        <p:nvSpPr>
          <p:cNvPr id="18435" name="Text Placeholder 2">
            <a:extLst>
              <a:ext uri="{FF2B5EF4-FFF2-40B4-BE49-F238E27FC236}">
                <a16:creationId xmlns:a16="http://schemas.microsoft.com/office/drawing/2014/main" id="{BBDDD47C-D00A-4C40-9CC2-EAA207DA95F6}"/>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Calibri" panose="020F0502020204030204" pitchFamily="34" charset="0"/>
              <a:buAutoNum type="arabicPeriod"/>
            </a:pPr>
            <a:r>
              <a:rPr lang="en-GB" altLang="en-US" dirty="0"/>
              <a:t>Relationship is – between one self (I</a:t>
            </a:r>
            <a:r>
              <a:rPr lang="en-GB" altLang="en-US" baseline="-25000" dirty="0"/>
              <a:t>1</a:t>
            </a:r>
            <a:r>
              <a:rPr lang="en-GB" altLang="en-US" dirty="0"/>
              <a:t>) and another self (I</a:t>
            </a:r>
            <a:r>
              <a:rPr lang="en-GB" altLang="en-US" baseline="-25000" dirty="0"/>
              <a:t>2</a:t>
            </a:r>
            <a:r>
              <a:rPr lang="en-GB" altLang="en-US" dirty="0"/>
              <a:t>)*</a:t>
            </a:r>
          </a:p>
          <a:p>
            <a:pPr marL="457200" indent="-457200">
              <a:buFont typeface="Calibri" panose="020F0502020204030204" pitchFamily="34" charset="0"/>
              <a:buAutoNum type="arabicPeriod"/>
            </a:pPr>
            <a:r>
              <a:rPr lang="en-GB" altLang="en-US" dirty="0"/>
              <a:t>There are feelings in relationship – in one self (I</a:t>
            </a:r>
            <a:r>
              <a:rPr lang="en-GB" altLang="en-US" baseline="-25000" dirty="0"/>
              <a:t>1</a:t>
            </a:r>
            <a:r>
              <a:rPr lang="en-GB" altLang="en-US" dirty="0"/>
              <a:t>) for the other self (I</a:t>
            </a:r>
            <a:r>
              <a:rPr lang="en-GB" altLang="en-US" baseline="-25000" dirty="0"/>
              <a:t>2</a:t>
            </a:r>
            <a:r>
              <a:rPr lang="en-GB" altLang="en-US" dirty="0"/>
              <a:t>)</a:t>
            </a:r>
          </a:p>
          <a:p>
            <a:pPr marL="457200" indent="-457200">
              <a:buFont typeface="Calibri" panose="020F0502020204030204" pitchFamily="34" charset="0"/>
              <a:buAutoNum type="arabicPeriod"/>
            </a:pPr>
            <a:r>
              <a:rPr lang="en-GB" altLang="en-US" dirty="0"/>
              <a:t>These feelings can be recognized – they are definite (9 Feelings)</a:t>
            </a:r>
          </a:p>
          <a:p>
            <a:pPr marL="457200" indent="-457200">
              <a:buFont typeface="Calibri" panose="020F0502020204030204" pitchFamily="34" charset="0"/>
              <a:buAutoNum type="arabicPeriod"/>
            </a:pPr>
            <a:r>
              <a:rPr lang="en-GB" altLang="en-US" dirty="0"/>
              <a:t>Their fulfilment, evaluation leads to mutual happiness</a:t>
            </a:r>
          </a:p>
          <a:p>
            <a:pPr marL="457200" indent="-457200">
              <a:buFont typeface="Symbol" pitchFamily="18" charset="2"/>
              <a:buNone/>
            </a:pPr>
            <a:endParaRPr altLang="en-US" dirty="0"/>
          </a:p>
          <a:p>
            <a:pPr marL="457200" indent="-457200">
              <a:buFont typeface="Symbol" pitchFamily="18" charset="2"/>
              <a:buNone/>
            </a:pPr>
            <a:r>
              <a:rPr altLang="en-US" dirty="0"/>
              <a:t>Feelings in relationship:</a:t>
            </a:r>
          </a:p>
          <a:p>
            <a:pPr marL="457200" indent="-457200">
              <a:buFont typeface="Symbol" pitchFamily="18" charset="2"/>
              <a:buNone/>
            </a:pPr>
            <a:endParaRPr altLang="en-US" dirty="0"/>
          </a:p>
          <a:p>
            <a:pPr marL="457200" indent="-457200">
              <a:buFont typeface="Symbol" pitchFamily="18" charset="2"/>
              <a:buNone/>
            </a:pPr>
            <a:endParaRPr altLang="en-US" dirty="0"/>
          </a:p>
          <a:p>
            <a:pPr marL="457200" indent="-457200">
              <a:buFont typeface="Symbol" pitchFamily="18" charset="2"/>
              <a:buNone/>
            </a:pPr>
            <a:endParaRPr altLang="en-US" dirty="0"/>
          </a:p>
          <a:p>
            <a:pPr marL="457200" indent="-457200">
              <a:buFont typeface="Symbol" pitchFamily="18" charset="2"/>
              <a:buNone/>
            </a:pPr>
            <a:endParaRPr altLang="en-US" dirty="0"/>
          </a:p>
          <a:p>
            <a:pPr marL="457200" indent="-457200">
              <a:buFont typeface="Symbol" pitchFamily="18" charset="2"/>
              <a:buNone/>
            </a:pPr>
            <a:endParaRPr altLang="en-US" dirty="0"/>
          </a:p>
          <a:p>
            <a:pPr marL="457200" indent="-457200">
              <a:buFont typeface="Symbol" pitchFamily="18" charset="2"/>
              <a:buNone/>
            </a:pPr>
            <a:endParaRPr lang="en-US" altLang="en-US" dirty="0"/>
          </a:p>
          <a:p>
            <a:pPr marL="457200" indent="-457200">
              <a:buFont typeface="Symbol" pitchFamily="18" charset="2"/>
              <a:buNone/>
            </a:pPr>
            <a:endParaRPr lang="en-US" altLang="en-US" dirty="0"/>
          </a:p>
          <a:p>
            <a:pPr marL="457200" indent="-457200">
              <a:buNone/>
            </a:pPr>
            <a:r>
              <a:rPr lang="en-US" altLang="en-US" dirty="0"/>
              <a:t>* the Body is used in expressing the relationship…</a:t>
            </a:r>
          </a:p>
          <a:p>
            <a:pPr marL="457200" indent="-457200">
              <a:buFont typeface="Symbol" pitchFamily="18" charset="2"/>
              <a:buNone/>
            </a:pPr>
            <a:endParaRPr lang="en-US" altLang="en-US" dirty="0"/>
          </a:p>
        </p:txBody>
      </p:sp>
      <p:grpSp>
        <p:nvGrpSpPr>
          <p:cNvPr id="18436" name="Group 6">
            <a:extLst>
              <a:ext uri="{FF2B5EF4-FFF2-40B4-BE49-F238E27FC236}">
                <a16:creationId xmlns:a16="http://schemas.microsoft.com/office/drawing/2014/main" id="{8415738E-ACBF-4263-B08A-AA7B021DB8B1}"/>
              </a:ext>
            </a:extLst>
          </p:cNvPr>
          <p:cNvGrpSpPr>
            <a:grpSpLocks/>
          </p:cNvGrpSpPr>
          <p:nvPr/>
        </p:nvGrpSpPr>
        <p:grpSpPr bwMode="auto">
          <a:xfrm>
            <a:off x="228600" y="3048000"/>
            <a:ext cx="7210425" cy="2138363"/>
            <a:chOff x="381000" y="3195232"/>
            <a:chExt cx="7210647" cy="2138768"/>
          </a:xfrm>
        </p:grpSpPr>
        <p:sp>
          <p:nvSpPr>
            <p:cNvPr id="18438" name="Content Placeholder 4">
              <a:extLst>
                <a:ext uri="{FF2B5EF4-FFF2-40B4-BE49-F238E27FC236}">
                  <a16:creationId xmlns:a16="http://schemas.microsoft.com/office/drawing/2014/main" id="{B32D6713-954A-442B-9A27-74BF434FE9E1}"/>
                </a:ext>
              </a:extLst>
            </p:cNvPr>
            <p:cNvSpPr txBox="1">
              <a:spLocks/>
            </p:cNvSpPr>
            <p:nvPr/>
          </p:nvSpPr>
          <p:spPr bwMode="auto">
            <a:xfrm>
              <a:off x="381000" y="3214687"/>
              <a:ext cx="4191000"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spcBef>
                  <a:spcPct val="20000"/>
                </a:spcBef>
              </a:pPr>
              <a:r>
                <a:rPr lang="en-US" altLang="en-US" sz="2400" dirty="0">
                  <a:solidFill>
                    <a:srgbClr val="000000"/>
                  </a:solidFill>
                  <a:latin typeface="Kruti Dev 010" pitchFamily="2" charset="0"/>
                </a:rPr>
                <a:t>1- </a:t>
              </a:r>
              <a:r>
                <a:rPr lang="en-GB" altLang="en-US" sz="2000" dirty="0">
                  <a:solidFill>
                    <a:srgbClr val="000000"/>
                  </a:solidFill>
                  <a:cs typeface="Arial" panose="020B0604020202020204" pitchFamily="34" charset="0"/>
                </a:rPr>
                <a:t>Trust </a:t>
              </a:r>
              <a:r>
                <a:rPr lang="en-US" altLang="en-US" sz="2400" dirty="0" err="1">
                  <a:solidFill>
                    <a:srgbClr val="1E00AA"/>
                  </a:solidFill>
                  <a:latin typeface="Kruti Dev 010" pitchFamily="2" charset="0"/>
                </a:rPr>
                <a:t>fo”okl</a:t>
              </a:r>
              <a:r>
                <a:rPr lang="en-US" altLang="en-US" sz="2400" dirty="0">
                  <a:solidFill>
                    <a:srgbClr val="000000"/>
                  </a:solidFill>
                  <a:latin typeface="Kruti Dev 010" pitchFamily="2" charset="0"/>
                </a:rPr>
                <a:t> </a:t>
              </a:r>
              <a:r>
                <a:rPr lang="en-US" altLang="en-US" sz="1400" dirty="0">
                  <a:solidFill>
                    <a:srgbClr val="FF0000"/>
                  </a:solidFill>
                  <a:cs typeface="Arial" panose="020B0604020202020204" pitchFamily="34" charset="0"/>
                </a:rPr>
                <a:t>FOUNDATION VALUE</a:t>
              </a:r>
            </a:p>
            <a:p>
              <a:pPr>
                <a:lnSpc>
                  <a:spcPct val="80000"/>
                </a:lnSpc>
                <a:spcBef>
                  <a:spcPct val="20000"/>
                </a:spcBef>
              </a:pPr>
              <a:r>
                <a:rPr lang="en-US" altLang="en-US" sz="2000" dirty="0">
                  <a:solidFill>
                    <a:srgbClr val="000000"/>
                  </a:solidFill>
                  <a:latin typeface="Kruti Dev 010" pitchFamily="2" charset="0"/>
                </a:rPr>
                <a:t>2- </a:t>
              </a:r>
              <a:r>
                <a:rPr lang="en-GB" altLang="en-US" sz="2000" dirty="0">
                  <a:solidFill>
                    <a:srgbClr val="000000"/>
                  </a:solidFill>
                  <a:cs typeface="Arial" panose="020B0604020202020204" pitchFamily="34" charset="0"/>
                </a:rPr>
                <a:t>Respect </a:t>
              </a:r>
              <a:r>
                <a:rPr lang="en-US" altLang="en-US" sz="2400" dirty="0" err="1">
                  <a:solidFill>
                    <a:srgbClr val="1E00AA"/>
                  </a:solidFill>
                  <a:latin typeface="Kruti Dev 010" pitchFamily="2" charset="0"/>
                </a:rPr>
                <a:t>lEeku</a:t>
              </a:r>
              <a:endParaRPr lang="en-US" altLang="en-US" sz="1400" dirty="0">
                <a:solidFill>
                  <a:srgbClr val="1E00AA"/>
                </a:solidFill>
                <a:cs typeface="Arial" panose="020B0604020202020204" pitchFamily="34" charset="0"/>
              </a:endParaRPr>
            </a:p>
            <a:p>
              <a:pPr>
                <a:lnSpc>
                  <a:spcPct val="80000"/>
                </a:lnSpc>
                <a:spcBef>
                  <a:spcPct val="20000"/>
                </a:spcBef>
              </a:pPr>
              <a:r>
                <a:rPr lang="en-US" altLang="en-US" sz="2400" dirty="0">
                  <a:solidFill>
                    <a:srgbClr val="000000"/>
                  </a:solidFill>
                  <a:latin typeface="Kruti Dev 010" pitchFamily="2" charset="0"/>
                </a:rPr>
                <a:t>3- </a:t>
              </a:r>
              <a:r>
                <a:rPr lang="en-GB" altLang="en-US" sz="2000" dirty="0">
                  <a:solidFill>
                    <a:srgbClr val="000000"/>
                  </a:solidFill>
                  <a:cs typeface="Arial" panose="020B0604020202020204" pitchFamily="34" charset="0"/>
                </a:rPr>
                <a:t>Affection </a:t>
              </a:r>
              <a:r>
                <a:rPr lang="en-US" altLang="en-US" sz="2400" dirty="0" err="1">
                  <a:solidFill>
                    <a:srgbClr val="1E00AA"/>
                  </a:solidFill>
                  <a:latin typeface="Kruti Dev 010" pitchFamily="2" charset="0"/>
                </a:rPr>
                <a:t>Lusg</a:t>
              </a:r>
              <a:endParaRPr lang="en-GB" altLang="en-US" sz="2400" i="1" dirty="0">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dirty="0">
                  <a:solidFill>
                    <a:srgbClr val="000000"/>
                  </a:solidFill>
                  <a:latin typeface="Kruti Dev 010" pitchFamily="2" charset="0"/>
                </a:rPr>
                <a:t>4- </a:t>
              </a:r>
              <a:r>
                <a:rPr lang="en-GB" altLang="en-US" sz="2000" dirty="0">
                  <a:solidFill>
                    <a:srgbClr val="000000"/>
                  </a:solidFill>
                  <a:cs typeface="Arial" panose="020B0604020202020204" pitchFamily="34" charset="0"/>
                </a:rPr>
                <a:t>Care </a:t>
              </a:r>
              <a:r>
                <a:rPr lang="en-US" altLang="en-US" sz="2400" dirty="0" err="1">
                  <a:solidFill>
                    <a:srgbClr val="1E00AA"/>
                  </a:solidFill>
                  <a:latin typeface="Kruti Dev 010" pitchFamily="2" charset="0"/>
                </a:rPr>
                <a:t>eerk</a:t>
              </a:r>
              <a:endParaRPr lang="en-GB" altLang="en-US" sz="2400" i="1" dirty="0">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dirty="0">
                  <a:solidFill>
                    <a:srgbClr val="000000"/>
                  </a:solidFill>
                  <a:latin typeface="Kruti Dev 010" pitchFamily="2" charset="0"/>
                </a:rPr>
                <a:t>5-</a:t>
              </a:r>
              <a:r>
                <a:rPr lang="en-US" altLang="en-US" sz="2000" dirty="0">
                  <a:solidFill>
                    <a:srgbClr val="000000"/>
                  </a:solidFill>
                  <a:latin typeface="Kruti Dev 010" pitchFamily="2" charset="0"/>
                </a:rPr>
                <a:t> </a:t>
              </a:r>
              <a:r>
                <a:rPr lang="en-GB" altLang="en-US" sz="2000" dirty="0">
                  <a:solidFill>
                    <a:srgbClr val="000000"/>
                  </a:solidFill>
                  <a:cs typeface="Arial" panose="020B0604020202020204" pitchFamily="34" charset="0"/>
                </a:rPr>
                <a:t>Guidance</a:t>
              </a:r>
              <a:r>
                <a:rPr lang="en-GB" altLang="en-US" sz="2000" i="1" dirty="0">
                  <a:solidFill>
                    <a:srgbClr val="000000"/>
                  </a:solidFill>
                  <a:cs typeface="Arial" panose="020B0604020202020204" pitchFamily="34" charset="0"/>
                </a:rPr>
                <a:t> </a:t>
              </a:r>
              <a:r>
                <a:rPr lang="en-US" altLang="en-US" sz="2400" dirty="0" err="1">
                  <a:solidFill>
                    <a:srgbClr val="1E00AA"/>
                  </a:solidFill>
                  <a:latin typeface="Kruti Dev 010" pitchFamily="2" charset="0"/>
                </a:rPr>
                <a:t>okRlY</a:t>
              </a:r>
              <a:r>
                <a:rPr lang="en-US" altLang="en-US" sz="2400" dirty="0">
                  <a:solidFill>
                    <a:srgbClr val="1E00AA"/>
                  </a:solidFill>
                  <a:latin typeface="Kruti Dev 010" pitchFamily="2" charset="0"/>
                </a:rPr>
                <a:t>;</a:t>
              </a:r>
            </a:p>
          </p:txBody>
        </p:sp>
        <p:sp>
          <p:nvSpPr>
            <p:cNvPr id="18439" name="Content Placeholder 5">
              <a:extLst>
                <a:ext uri="{FF2B5EF4-FFF2-40B4-BE49-F238E27FC236}">
                  <a16:creationId xmlns:a16="http://schemas.microsoft.com/office/drawing/2014/main" id="{825296D5-F424-41C0-9542-C96A736BC29F}"/>
                </a:ext>
              </a:extLst>
            </p:cNvPr>
            <p:cNvSpPr txBox="1">
              <a:spLocks/>
            </p:cNvSpPr>
            <p:nvPr/>
          </p:nvSpPr>
          <p:spPr bwMode="auto">
            <a:xfrm>
              <a:off x="4038600" y="3195232"/>
              <a:ext cx="3553047"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spcBef>
                  <a:spcPct val="20000"/>
                </a:spcBef>
              </a:pPr>
              <a:r>
                <a:rPr lang="en-US" altLang="en-US" sz="2800">
                  <a:solidFill>
                    <a:srgbClr val="000000"/>
                  </a:solidFill>
                  <a:latin typeface="Kruti Dev 010" pitchFamily="2" charset="0"/>
                </a:rPr>
                <a:t>6- </a:t>
              </a:r>
              <a:r>
                <a:rPr lang="en-GB" altLang="en-US" sz="2000">
                  <a:solidFill>
                    <a:srgbClr val="000000"/>
                  </a:solidFill>
                  <a:cs typeface="Arial" panose="020B0604020202020204" pitchFamily="34" charset="0"/>
                </a:rPr>
                <a:t>Reverence</a:t>
              </a:r>
              <a:r>
                <a:rPr lang="en-GB" altLang="en-US" sz="2400" i="1">
                  <a:solidFill>
                    <a:srgbClr val="000000"/>
                  </a:solidFill>
                  <a:cs typeface="Arial" panose="020B0604020202020204" pitchFamily="34" charset="0"/>
                </a:rPr>
                <a:t> </a:t>
              </a:r>
              <a:r>
                <a:rPr lang="en-US" altLang="en-US" sz="2400">
                  <a:solidFill>
                    <a:srgbClr val="1E00AA"/>
                  </a:solidFill>
                  <a:latin typeface="Kruti Dev 010" pitchFamily="2" charset="0"/>
                </a:rPr>
                <a:t>J)k</a:t>
              </a:r>
              <a:endParaRPr lang="en-GB" altLang="en-US" sz="28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solidFill>
                    <a:srgbClr val="000000"/>
                  </a:solidFill>
                  <a:latin typeface="Kruti Dev 010" pitchFamily="2" charset="0"/>
                </a:rPr>
                <a:t>7-</a:t>
              </a:r>
              <a:r>
                <a:rPr lang="en-US" altLang="en-US" sz="2000">
                  <a:solidFill>
                    <a:srgbClr val="000000"/>
                  </a:solidFill>
                  <a:latin typeface="Kruti Dev 010" pitchFamily="2" charset="0"/>
                </a:rPr>
                <a:t> </a:t>
              </a:r>
              <a:r>
                <a:rPr lang="en-GB" altLang="en-US" sz="2000">
                  <a:solidFill>
                    <a:srgbClr val="000000"/>
                  </a:solidFill>
                  <a:cs typeface="Arial" panose="020B0604020202020204" pitchFamily="34" charset="0"/>
                </a:rPr>
                <a:t>Glory</a:t>
              </a:r>
              <a:r>
                <a:rPr lang="en-GB" altLang="en-US" sz="2000" i="1">
                  <a:solidFill>
                    <a:srgbClr val="000000"/>
                  </a:solidFill>
                  <a:cs typeface="Arial" panose="020B0604020202020204" pitchFamily="34" charset="0"/>
                </a:rPr>
                <a:t> </a:t>
              </a:r>
              <a:r>
                <a:rPr lang="en-US" altLang="en-US" sz="2400">
                  <a:solidFill>
                    <a:srgbClr val="1E00AA"/>
                  </a:solidFill>
                  <a:latin typeface="Kruti Dev 010" pitchFamily="2" charset="0"/>
                </a:rPr>
                <a:t>xkSjo</a:t>
              </a:r>
              <a:endParaRPr lang="en-GB" altLang="en-US" sz="24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solidFill>
                    <a:srgbClr val="000000"/>
                  </a:solidFill>
                  <a:latin typeface="Kruti Dev 010" pitchFamily="2" charset="0"/>
                </a:rPr>
                <a:t>8-</a:t>
              </a:r>
              <a:r>
                <a:rPr lang="en-US" altLang="en-US" sz="2000">
                  <a:solidFill>
                    <a:srgbClr val="000000"/>
                  </a:solidFill>
                  <a:latin typeface="Kruti Dev 010" pitchFamily="2" charset="0"/>
                </a:rPr>
                <a:t> </a:t>
              </a:r>
              <a:r>
                <a:rPr lang="en-GB" altLang="en-US" sz="2000">
                  <a:solidFill>
                    <a:srgbClr val="000000"/>
                  </a:solidFill>
                  <a:cs typeface="Arial" panose="020B0604020202020204" pitchFamily="34" charset="0"/>
                </a:rPr>
                <a:t>Gratitude </a:t>
              </a:r>
              <a:r>
                <a:rPr lang="en-US" altLang="en-US" sz="2400">
                  <a:solidFill>
                    <a:srgbClr val="1E00AA"/>
                  </a:solidFill>
                  <a:latin typeface="Kruti Dev 010" pitchFamily="2" charset="0"/>
                </a:rPr>
                <a:t>—rKrk</a:t>
              </a:r>
              <a:endParaRPr lang="en-GB" altLang="en-US" sz="24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solidFill>
                    <a:srgbClr val="000000"/>
                  </a:solidFill>
                  <a:latin typeface="Kruti Dev 010" pitchFamily="2" charset="0"/>
                </a:rPr>
                <a:t>9-</a:t>
              </a:r>
              <a:r>
                <a:rPr lang="en-US" altLang="en-US" sz="2000">
                  <a:solidFill>
                    <a:srgbClr val="000000"/>
                  </a:solidFill>
                  <a:latin typeface="Kruti Dev 010" pitchFamily="2" charset="0"/>
                </a:rPr>
                <a:t> </a:t>
              </a:r>
              <a:r>
                <a:rPr lang="en-GB" altLang="en-US" sz="2000">
                  <a:solidFill>
                    <a:srgbClr val="000000"/>
                  </a:solidFill>
                  <a:cs typeface="Arial" panose="020B0604020202020204" pitchFamily="34" charset="0"/>
                </a:rPr>
                <a:t>Love </a:t>
              </a:r>
              <a:r>
                <a:rPr lang="en-US" altLang="en-US" sz="2400">
                  <a:solidFill>
                    <a:srgbClr val="1E00AA"/>
                  </a:solidFill>
                  <a:latin typeface="Kruti Dev 010" pitchFamily="2" charset="0"/>
                </a:rPr>
                <a:t>izse</a:t>
              </a:r>
              <a:r>
                <a:rPr lang="en-US" altLang="en-US" sz="2400">
                  <a:solidFill>
                    <a:srgbClr val="000000"/>
                  </a:solidFill>
                  <a:latin typeface="Kruti Dev 010" pitchFamily="2" charset="0"/>
                </a:rPr>
                <a:t> </a:t>
              </a:r>
              <a:r>
                <a:rPr lang="en-US" altLang="en-US" sz="1400">
                  <a:solidFill>
                    <a:srgbClr val="FF0000"/>
                  </a:solidFill>
                  <a:cs typeface="Arial" panose="020B0604020202020204" pitchFamily="34" charset="0"/>
                </a:rPr>
                <a:t>COMPLETE VALUE</a:t>
              </a:r>
              <a:endParaRPr lang="en-GB" altLang="en-US" sz="2400">
                <a:solidFill>
                  <a:srgbClr val="FF0000"/>
                </a:solidFill>
                <a:latin typeface="Kruti Dev 010" pitchFamily="2" charset="0"/>
                <a:cs typeface="Arial" panose="020B0604020202020204"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5">
                                            <p:txEl>
                                              <p:pRg st="13" end="1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43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4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EF19FA1-C950-4371-85E1-2C66101DBAAF}"/>
              </a:ext>
            </a:extLst>
          </p:cNvPr>
          <p:cNvSpPr>
            <a:spLocks noGrp="1"/>
          </p:cNvSpPr>
          <p:nvPr>
            <p:ph type="subTitle" idx="1"/>
          </p:nvPr>
        </p:nvSpPr>
        <p:spPr/>
        <p:txBody>
          <a:bodyPr/>
          <a:lstStyle/>
          <a:p>
            <a:endParaRPr lang="en-IN"/>
          </a:p>
        </p:txBody>
      </p:sp>
      <p:sp>
        <p:nvSpPr>
          <p:cNvPr id="12290" name="Title 10">
            <a:extLst>
              <a:ext uri="{FF2B5EF4-FFF2-40B4-BE49-F238E27FC236}">
                <a16:creationId xmlns:a16="http://schemas.microsoft.com/office/drawing/2014/main" id="{E64A3497-6757-4305-8A9A-6B6B3AC1D767}"/>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p>
            <a:pPr marL="457200" indent="-457200" algn="ctr"/>
            <a:r>
              <a:rPr lang="en-GB" altLang="en-US" sz="4400" dirty="0">
                <a:latin typeface="Arial" panose="020B0604020202020204" pitchFamily="34" charset="0"/>
                <a:cs typeface="Arial" panose="020B0604020202020204" pitchFamily="34" charset="0"/>
              </a:rPr>
              <a:t>Trust</a:t>
            </a:r>
            <a:br>
              <a:rPr lang="en-GB" altLang="en-US" sz="3600" dirty="0">
                <a:latin typeface="Arial" panose="020B0604020202020204" pitchFamily="34" charset="0"/>
                <a:cs typeface="Arial" panose="020B0604020202020204" pitchFamily="34" charset="0"/>
              </a:rPr>
            </a:br>
            <a:r>
              <a:rPr lang="en-GB" altLang="en-US" sz="2800" dirty="0">
                <a:latin typeface="Arial" panose="020B0604020202020204" pitchFamily="34" charset="0"/>
                <a:cs typeface="Arial" panose="020B0604020202020204" pitchFamily="34" charset="0"/>
              </a:rPr>
              <a:t>(FOUNDATION VALUE)</a:t>
            </a:r>
            <a:endParaRPr lang="en-GB" altLang="en-US" dirty="0">
              <a:latin typeface="Arial" panose="020B0604020202020204" pitchFamily="34" charset="0"/>
              <a:cs typeface="Arial" panose="020B0604020202020204" pitchFamily="34"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F2AF5771-0690-418E-93C7-7F8A468D2C40}"/>
              </a:ext>
            </a:extLst>
          </p:cNvPr>
          <p:cNvSpPr>
            <a:spLocks noGrp="1"/>
          </p:cNvSpPr>
          <p:nvPr>
            <p:ph type="title"/>
          </p:nvPr>
        </p:nvSpPr>
        <p:spPr bwMode="auto">
          <a:xfrm>
            <a:off x="0" y="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Trust (</a:t>
            </a:r>
            <a:r>
              <a:rPr lang="en-US" altLang="en-US" sz="2800">
                <a:latin typeface="Kruti Dev 010" pitchFamily="2" charset="0"/>
              </a:rPr>
              <a:t>fo”okl</a:t>
            </a:r>
            <a:r>
              <a:rPr lang="en-US" altLang="en-US"/>
              <a:t>)</a:t>
            </a:r>
            <a:endParaRPr lang="en-GB" altLang="en-US"/>
          </a:p>
        </p:txBody>
      </p:sp>
      <p:sp>
        <p:nvSpPr>
          <p:cNvPr id="4099" name="Text Placeholder 2">
            <a:extLst>
              <a:ext uri="{FF2B5EF4-FFF2-40B4-BE49-F238E27FC236}">
                <a16:creationId xmlns:a16="http://schemas.microsoft.com/office/drawing/2014/main" id="{2CCCF1AA-DB1D-4586-A3B0-CC3AD3750CBC}"/>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buFont typeface="Symbol" pitchFamily="18" charset="2"/>
              <a:buNone/>
            </a:pPr>
            <a:r>
              <a:rPr altLang="en-US" dirty="0"/>
              <a:t>Trust 	= to be assured (</a:t>
            </a:r>
            <a:r>
              <a:rPr lang="en-GB" altLang="en-US" sz="2800" dirty="0" err="1">
                <a:solidFill>
                  <a:srgbClr val="1E00AA"/>
                </a:solidFill>
                <a:latin typeface="Kruti Dev 010" pitchFamily="2" charset="0"/>
              </a:rPr>
              <a:t>vk”oLr</a:t>
            </a:r>
            <a:r>
              <a:rPr lang="en-GB" altLang="en-US" sz="2800" dirty="0">
                <a:solidFill>
                  <a:srgbClr val="1E00AA"/>
                </a:solidFill>
                <a:latin typeface="Kruti Dev 010" pitchFamily="2" charset="0"/>
              </a:rPr>
              <a:t> </a:t>
            </a:r>
            <a:r>
              <a:rPr lang="en-GB" altLang="en-US" sz="2800" dirty="0" err="1">
                <a:solidFill>
                  <a:srgbClr val="1E00AA"/>
                </a:solidFill>
                <a:latin typeface="Kruti Dev 010" pitchFamily="2" charset="0"/>
              </a:rPr>
              <a:t>gksuk</a:t>
            </a:r>
            <a:r>
              <a:rPr altLang="en-US" dirty="0"/>
              <a:t>)</a:t>
            </a:r>
          </a:p>
          <a:p>
            <a:pPr>
              <a:lnSpc>
                <a:spcPct val="90000"/>
              </a:lnSpc>
              <a:buFont typeface="Symbol" pitchFamily="18" charset="2"/>
              <a:buNone/>
            </a:pPr>
            <a:r>
              <a:rPr lang="en-GB" altLang="en-US" dirty="0"/>
              <a:t>		= to have the clarity that the other wants to make me happy and prosperous</a:t>
            </a:r>
          </a:p>
          <a:p>
            <a:pPr>
              <a:lnSpc>
                <a:spcPct val="90000"/>
              </a:lnSpc>
              <a:buFont typeface="Symbol" pitchFamily="18" charset="2"/>
              <a:buNone/>
            </a:pPr>
            <a:r>
              <a:rPr lang="en-GB" altLang="en-US" dirty="0"/>
              <a:t>		= </a:t>
            </a:r>
            <a:r>
              <a:rPr lang="en-GB" altLang="en-US" sz="2800" dirty="0" err="1">
                <a:solidFill>
                  <a:srgbClr val="1E00AA"/>
                </a:solidFill>
                <a:latin typeface="Kruti Dev 010" pitchFamily="2" charset="0"/>
              </a:rPr>
              <a:t>nwljk</a:t>
            </a:r>
            <a:r>
              <a:rPr lang="en-GB" altLang="en-US" sz="2800" dirty="0">
                <a:solidFill>
                  <a:srgbClr val="1E00AA"/>
                </a:solidFill>
                <a:latin typeface="Kruti Dev 010" pitchFamily="2" charset="0"/>
              </a:rPr>
              <a:t> </a:t>
            </a:r>
            <a:r>
              <a:rPr lang="en-GB" altLang="en-US" sz="2800" dirty="0" err="1">
                <a:solidFill>
                  <a:srgbClr val="1E00AA"/>
                </a:solidFill>
                <a:latin typeface="Kruti Dev 010" pitchFamily="2" charset="0"/>
              </a:rPr>
              <a:t>esjs</a:t>
            </a:r>
            <a:r>
              <a:rPr lang="en-GB" altLang="en-US" sz="2800" dirty="0">
                <a:solidFill>
                  <a:srgbClr val="1E00AA"/>
                </a:solidFill>
                <a:latin typeface="Kruti Dev 010" pitchFamily="2" charset="0"/>
              </a:rPr>
              <a:t> </a:t>
            </a:r>
            <a:r>
              <a:rPr lang="en-GB" altLang="en-US" sz="2800" dirty="0" err="1">
                <a:solidFill>
                  <a:srgbClr val="1E00AA"/>
                </a:solidFill>
                <a:latin typeface="Kruti Dev 010" pitchFamily="2" charset="0"/>
              </a:rPr>
              <a:t>lq</a:t>
            </a:r>
            <a:r>
              <a:rPr lang="en-GB" altLang="en-US" sz="2800" dirty="0">
                <a:solidFill>
                  <a:srgbClr val="1E00AA"/>
                </a:solidFill>
                <a:latin typeface="Kruti Dev 010" pitchFamily="2" charset="0"/>
              </a:rPr>
              <a:t>[k] </a:t>
            </a:r>
            <a:r>
              <a:rPr lang="en-GB" altLang="en-US" sz="2800" dirty="0" err="1">
                <a:solidFill>
                  <a:srgbClr val="1E00AA"/>
                </a:solidFill>
                <a:latin typeface="Kruti Dev 010" pitchFamily="2" charset="0"/>
              </a:rPr>
              <a:t>le`f</a:t>
            </a:r>
            <a:r>
              <a:rPr lang="en-GB" altLang="en-US" sz="2800" dirty="0">
                <a:solidFill>
                  <a:srgbClr val="1E00AA"/>
                </a:solidFill>
                <a:latin typeface="Kruti Dev 010" pitchFamily="2" charset="0"/>
              </a:rPr>
              <a:t>) ds </a:t>
            </a:r>
            <a:r>
              <a:rPr lang="en-GB" altLang="en-US" sz="2800" dirty="0" err="1">
                <a:solidFill>
                  <a:srgbClr val="1E00AA"/>
                </a:solidFill>
                <a:latin typeface="Kruti Dev 010" pitchFamily="2" charset="0"/>
              </a:rPr>
              <a:t>vFkZ</a:t>
            </a:r>
            <a:r>
              <a:rPr lang="en-GB" altLang="en-US" sz="2800" dirty="0">
                <a:solidFill>
                  <a:srgbClr val="1E00AA"/>
                </a:solidFill>
                <a:latin typeface="Kruti Dev 010" pitchFamily="2" charset="0"/>
              </a:rPr>
              <a:t> </a:t>
            </a:r>
            <a:r>
              <a:rPr lang="en-GB" altLang="en-US" sz="2800" dirty="0" err="1">
                <a:solidFill>
                  <a:srgbClr val="1E00AA"/>
                </a:solidFill>
                <a:latin typeface="Kruti Dev 010" pitchFamily="2" charset="0"/>
              </a:rPr>
              <a:t>esa</a:t>
            </a:r>
            <a:r>
              <a:rPr lang="en-GB" altLang="en-US" sz="2800" dirty="0">
                <a:solidFill>
                  <a:srgbClr val="1E00AA"/>
                </a:solidFill>
                <a:latin typeface="Kruti Dev 010" pitchFamily="2" charset="0"/>
              </a:rPr>
              <a:t> </a:t>
            </a:r>
            <a:r>
              <a:rPr lang="en-GB" altLang="en-US" sz="2800" dirty="0" err="1">
                <a:solidFill>
                  <a:srgbClr val="1E00AA"/>
                </a:solidFill>
                <a:latin typeface="Kruti Dev 010" pitchFamily="2" charset="0"/>
              </a:rPr>
              <a:t>gS</a:t>
            </a:r>
            <a:r>
              <a:rPr lang="en-GB" altLang="en-US" sz="2800" dirty="0">
                <a:solidFill>
                  <a:srgbClr val="1E00AA"/>
                </a:solidFill>
                <a:latin typeface="Kruti Dev 010" pitchFamily="2" charset="0"/>
              </a:rPr>
              <a:t>] ,</a:t>
            </a:r>
            <a:r>
              <a:rPr lang="en-GB" altLang="en-US" sz="2800" dirty="0" err="1">
                <a:solidFill>
                  <a:srgbClr val="1E00AA"/>
                </a:solidFill>
                <a:latin typeface="Kruti Dev 010" pitchFamily="2" charset="0"/>
              </a:rPr>
              <a:t>slk</a:t>
            </a:r>
            <a:r>
              <a:rPr lang="en-GB" altLang="en-US" sz="2800" dirty="0">
                <a:solidFill>
                  <a:srgbClr val="1E00AA"/>
                </a:solidFill>
                <a:latin typeface="Kruti Dev 010" pitchFamily="2" charset="0"/>
              </a:rPr>
              <a:t> </a:t>
            </a:r>
            <a:r>
              <a:rPr lang="en-GB" altLang="en-US" sz="2800" dirty="0" err="1">
                <a:solidFill>
                  <a:srgbClr val="1E00AA"/>
                </a:solidFill>
                <a:latin typeface="Kruti Dev 010" pitchFamily="2" charset="0"/>
              </a:rPr>
              <a:t>Li’V</a:t>
            </a:r>
            <a:r>
              <a:rPr lang="en-GB" altLang="en-US" sz="2800" dirty="0">
                <a:solidFill>
                  <a:srgbClr val="1E00AA"/>
                </a:solidFill>
                <a:latin typeface="Kruti Dev 010" pitchFamily="2" charset="0"/>
              </a:rPr>
              <a:t> </a:t>
            </a:r>
            <a:r>
              <a:rPr lang="en-GB" altLang="en-US" sz="2800" dirty="0" err="1">
                <a:solidFill>
                  <a:srgbClr val="1E00AA"/>
                </a:solidFill>
                <a:latin typeface="Kruti Dev 010" pitchFamily="2" charset="0"/>
              </a:rPr>
              <a:t>gksuk</a:t>
            </a:r>
            <a:endParaRPr lang="en-GB" altLang="en-US" sz="2800" dirty="0">
              <a:solidFill>
                <a:srgbClr val="1E00AA"/>
              </a:solidFill>
              <a:latin typeface="Kruti Dev 010" pitchFamily="2" charset="0"/>
            </a:endParaRPr>
          </a:p>
          <a:p>
            <a:pPr>
              <a:lnSpc>
                <a:spcPct val="90000"/>
              </a:lnSpc>
              <a:buFont typeface="Symbol" pitchFamily="18" charset="2"/>
              <a:buNone/>
            </a:pPr>
            <a:endParaRPr lang="en-GB" altLang="en-US" sz="2800" i="1" dirty="0">
              <a:solidFill>
                <a:srgbClr val="1E00AA"/>
              </a:solidFill>
              <a:latin typeface="Kruti Dev 010" pitchFamily="2" charset="0"/>
            </a:endParaRPr>
          </a:p>
          <a:p>
            <a:pPr>
              <a:lnSpc>
                <a:spcPct val="90000"/>
              </a:lnSpc>
              <a:buFont typeface="Symbol" pitchFamily="18" charset="2"/>
              <a:buNone/>
            </a:pPr>
            <a:endParaRPr lang="en-GB" altLang="en-US" sz="2800" i="1" dirty="0">
              <a:solidFill>
                <a:srgbClr val="1E00AA"/>
              </a:solidFill>
              <a:latin typeface="Kruti Dev 010" pitchFamily="2" charset="0"/>
            </a:endParaRPr>
          </a:p>
          <a:p>
            <a:pPr>
              <a:lnSpc>
                <a:spcPct val="90000"/>
              </a:lnSpc>
              <a:buFont typeface="Symbol" pitchFamily="18" charset="2"/>
              <a:buNone/>
            </a:pPr>
            <a:endParaRPr lang="en-GB" altLang="en-US" dirty="0"/>
          </a:p>
          <a:p>
            <a:pPr>
              <a:lnSpc>
                <a:spcPct val="90000"/>
              </a:lnSpc>
              <a:buFont typeface="Symbol" pitchFamily="18" charset="2"/>
              <a:buNone/>
            </a:pPr>
            <a:endParaRPr lang="en-GB" altLang="en-US" dirty="0"/>
          </a:p>
          <a:p>
            <a:pPr>
              <a:lnSpc>
                <a:spcPct val="90000"/>
              </a:lnSpc>
              <a:buFont typeface="Symbol" pitchFamily="18" charset="2"/>
              <a:buNone/>
            </a:pPr>
            <a:endParaRPr lang="en-GB" altLang="en-US" dirty="0"/>
          </a:p>
          <a:p>
            <a:pPr>
              <a:lnSpc>
                <a:spcPct val="90000"/>
              </a:lnSpc>
              <a:buFont typeface="Symbol" pitchFamily="18" charset="2"/>
              <a:buNone/>
            </a:pPr>
            <a:endParaRPr lang="en-GB" altLang="en-US" dirty="0"/>
          </a:p>
          <a:p>
            <a:pPr>
              <a:lnSpc>
                <a:spcPct val="90000"/>
              </a:lnSpc>
              <a:buFont typeface="Symbol" pitchFamily="18" charset="2"/>
              <a:buNone/>
            </a:pPr>
            <a:r>
              <a:rPr lang="en-GB" altLang="en-US" dirty="0"/>
              <a:t>Now, let us explore this feeling of trust between two individuals</a:t>
            </a:r>
          </a:p>
          <a:p>
            <a:pPr lvl="1">
              <a:lnSpc>
                <a:spcPct val="90000"/>
              </a:lnSpc>
            </a:pPr>
            <a:r>
              <a:rPr lang="en-GB" altLang="en-US" dirty="0"/>
              <a:t>You are the first individual</a:t>
            </a:r>
          </a:p>
          <a:p>
            <a:pPr lvl="1">
              <a:lnSpc>
                <a:spcPct val="90000"/>
              </a:lnSpc>
            </a:pPr>
            <a:r>
              <a:rPr lang="en-GB" altLang="en-US" dirty="0"/>
              <a:t>Think of the other as someone in your family… close friends</a:t>
            </a:r>
          </a:p>
          <a:p>
            <a:pPr>
              <a:lnSpc>
                <a:spcPct val="90000"/>
              </a:lnSpc>
              <a:buFont typeface="Symbol" pitchFamily="18" charset="2"/>
              <a:buNone/>
            </a:pPr>
            <a:endParaRPr lang="en-GB" altLang="en-US" dirty="0"/>
          </a:p>
          <a:p>
            <a:pPr>
              <a:lnSpc>
                <a:spcPct val="90000"/>
              </a:lnSpc>
              <a:buFont typeface="Symbol" pitchFamily="18" charset="2"/>
              <a:buNone/>
            </a:pPr>
            <a:endParaRPr lang="en-GB" altLang="en-US" dirty="0"/>
          </a:p>
          <a:p>
            <a:pPr>
              <a:lnSpc>
                <a:spcPct val="90000"/>
              </a:lnSpc>
              <a:buFont typeface="Symbol" pitchFamily="18" charset="2"/>
              <a:buNone/>
            </a:pPr>
            <a:r>
              <a:rPr lang="en-GB" altLang="en-US" dirty="0"/>
              <a:t>And let us ask some simple questions…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099">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9">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9">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9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2D74653-448F-4688-AAB1-BD83870037B3}"/>
              </a:ext>
            </a:extLst>
          </p:cNvPr>
          <p:cNvSpPr>
            <a:spLocks noGrp="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buFont typeface="Arial" panose="020B0604020202020204" pitchFamily="34" charset="0"/>
              <a:buNone/>
            </a:pPr>
            <a:r>
              <a:rPr lang="en-GB" altLang="en-US" u="sng" dirty="0">
                <a:cs typeface="Arial" panose="020B0604020202020204" pitchFamily="34" charset="0"/>
              </a:rPr>
              <a:t>About Natural Acceptance</a:t>
            </a:r>
          </a:p>
          <a:p>
            <a:pPr>
              <a:buFont typeface="Arial" panose="020B0604020202020204" pitchFamily="34" charset="0"/>
              <a:buNone/>
            </a:pPr>
            <a:endParaRPr lang="en-GB" altLang="en-US" sz="1200" u="sng" dirty="0">
              <a:cs typeface="Arial" panose="020B0604020202020204" pitchFamily="34" charset="0"/>
            </a:endParaRPr>
          </a:p>
          <a:p>
            <a:pPr>
              <a:buFont typeface="Arial" panose="020B0604020202020204" pitchFamily="34" charset="0"/>
              <a:buNone/>
            </a:pPr>
            <a:r>
              <a:rPr lang="en-GB" altLang="en-US" dirty="0">
                <a:cs typeface="Arial" panose="020B0604020202020204" pitchFamily="34" charset="0"/>
              </a:rPr>
              <a:t>1a. I </a:t>
            </a:r>
            <a:r>
              <a:rPr lang="en-GB" altLang="en-US" dirty="0">
                <a:solidFill>
                  <a:srgbClr val="0000FF"/>
                </a:solidFill>
                <a:cs typeface="Arial" panose="020B0604020202020204" pitchFamily="34" charset="0"/>
              </a:rPr>
              <a:t>want to </a:t>
            </a:r>
            <a:r>
              <a:rPr lang="en-GB" altLang="en-US" dirty="0">
                <a:cs typeface="Arial" panose="020B0604020202020204" pitchFamily="34" charset="0"/>
              </a:rPr>
              <a:t>make myself happy </a:t>
            </a:r>
            <a:r>
              <a:rPr lang="en-GB" altLang="en-US" dirty="0">
                <a:solidFill>
                  <a:schemeClr val="bg1"/>
                </a:solidFill>
                <a:cs typeface="Arial" panose="020B0604020202020204" pitchFamily="34" charset="0"/>
              </a:rPr>
              <a:t>always</a:t>
            </a:r>
          </a:p>
          <a:p>
            <a:pPr>
              <a:buFont typeface="Arial" panose="020B0604020202020204" pitchFamily="34" charset="0"/>
              <a:buNone/>
            </a:pPr>
            <a:endParaRPr lang="en-GB" altLang="en-US" sz="1200" dirty="0">
              <a:cs typeface="Arial" panose="020B0604020202020204" pitchFamily="34" charset="0"/>
            </a:endParaRPr>
          </a:p>
          <a:p>
            <a:pPr>
              <a:buFont typeface="Arial" panose="020B0604020202020204" pitchFamily="34" charset="0"/>
              <a:buNone/>
            </a:pPr>
            <a:r>
              <a:rPr lang="en-GB" altLang="en-US" dirty="0">
                <a:cs typeface="Arial" panose="020B0604020202020204" pitchFamily="34" charset="0"/>
              </a:rPr>
              <a:t>2a. I </a:t>
            </a:r>
            <a:r>
              <a:rPr lang="en-GB" altLang="en-US" dirty="0">
                <a:solidFill>
                  <a:srgbClr val="0000FF"/>
                </a:solidFill>
                <a:cs typeface="Arial" panose="020B0604020202020204" pitchFamily="34" charset="0"/>
              </a:rPr>
              <a:t>want to </a:t>
            </a:r>
            <a:r>
              <a:rPr lang="en-GB" altLang="en-US" dirty="0">
                <a:cs typeface="Arial" panose="020B0604020202020204" pitchFamily="34" charset="0"/>
              </a:rPr>
              <a:t>make the other happy </a:t>
            </a:r>
            <a:r>
              <a:rPr lang="en-GB" altLang="en-US" dirty="0">
                <a:solidFill>
                  <a:schemeClr val="bg1"/>
                </a:solidFill>
                <a:cs typeface="Arial" panose="020B0604020202020204" pitchFamily="34" charset="0"/>
              </a:rPr>
              <a:t>always</a:t>
            </a:r>
          </a:p>
          <a:p>
            <a:pPr>
              <a:buFont typeface="Arial" panose="020B0604020202020204" pitchFamily="34" charset="0"/>
              <a:buNone/>
            </a:pPr>
            <a:endParaRPr lang="en-US" altLang="en-US" sz="1100" dirty="0">
              <a:cs typeface="Arial" panose="020B0604020202020204" pitchFamily="34" charset="0"/>
            </a:endParaRPr>
          </a:p>
          <a:p>
            <a:pPr>
              <a:buFont typeface="Arial" panose="020B0604020202020204" pitchFamily="34" charset="0"/>
              <a:buNone/>
            </a:pPr>
            <a:r>
              <a:rPr lang="en-GB" altLang="en-US" dirty="0">
                <a:cs typeface="Arial" panose="020B0604020202020204" pitchFamily="34" charset="0"/>
              </a:rPr>
              <a:t>3a. The other </a:t>
            </a:r>
            <a:r>
              <a:rPr lang="en-GB" altLang="en-US" dirty="0">
                <a:solidFill>
                  <a:srgbClr val="0000FF"/>
                </a:solidFill>
                <a:cs typeface="Arial" panose="020B0604020202020204" pitchFamily="34" charset="0"/>
              </a:rPr>
              <a:t>wants to </a:t>
            </a:r>
            <a:r>
              <a:rPr lang="en-GB" altLang="en-US" dirty="0">
                <a:cs typeface="Arial" panose="020B0604020202020204" pitchFamily="34" charset="0"/>
              </a:rPr>
              <a:t>make herself/himself happy </a:t>
            </a:r>
            <a:r>
              <a:rPr lang="en-GB" altLang="en-US" dirty="0">
                <a:solidFill>
                  <a:schemeClr val="bg1"/>
                </a:solidFill>
                <a:cs typeface="Arial" panose="020B0604020202020204" pitchFamily="34" charset="0"/>
              </a:rPr>
              <a:t>always</a:t>
            </a:r>
          </a:p>
          <a:p>
            <a:pPr>
              <a:buFont typeface="Arial" panose="020B0604020202020204" pitchFamily="34" charset="0"/>
              <a:buNone/>
            </a:pPr>
            <a:endParaRPr lang="en-US" altLang="en-US" sz="1100" dirty="0">
              <a:cs typeface="Arial" panose="020B0604020202020204" pitchFamily="34" charset="0"/>
            </a:endParaRPr>
          </a:p>
          <a:p>
            <a:pPr>
              <a:buFont typeface="Arial" panose="020B0604020202020204" pitchFamily="34" charset="0"/>
              <a:buNone/>
            </a:pPr>
            <a:r>
              <a:rPr lang="en-GB" altLang="en-US" dirty="0">
                <a:cs typeface="Arial" panose="020B0604020202020204" pitchFamily="34" charset="0"/>
              </a:rPr>
              <a:t>4a. The other </a:t>
            </a:r>
            <a:r>
              <a:rPr lang="en-GB" altLang="en-US" dirty="0">
                <a:solidFill>
                  <a:srgbClr val="0000FF"/>
                </a:solidFill>
                <a:cs typeface="Arial" panose="020B0604020202020204" pitchFamily="34" charset="0"/>
              </a:rPr>
              <a:t>wants to </a:t>
            </a:r>
            <a:r>
              <a:rPr lang="en-GB" altLang="en-US" dirty="0">
                <a:cs typeface="Arial" panose="020B0604020202020204" pitchFamily="34" charset="0"/>
              </a:rPr>
              <a:t>make me happy </a:t>
            </a:r>
            <a:r>
              <a:rPr lang="en-GB" altLang="en-US" dirty="0">
                <a:solidFill>
                  <a:schemeClr val="bg1"/>
                </a:solidFill>
                <a:cs typeface="Arial" panose="020B0604020202020204" pitchFamily="34" charset="0"/>
              </a:rPr>
              <a:t>always</a:t>
            </a:r>
            <a:endParaRPr lang="en-GB" altLang="en-US" dirty="0">
              <a:solidFill>
                <a:schemeClr val="bg1"/>
              </a:solidFill>
            </a:endParaRPr>
          </a:p>
        </p:txBody>
      </p:sp>
      <p:sp>
        <p:nvSpPr>
          <p:cNvPr id="6" name="Content Placeholder 5">
            <a:extLst>
              <a:ext uri="{FF2B5EF4-FFF2-40B4-BE49-F238E27FC236}">
                <a16:creationId xmlns:a16="http://schemas.microsoft.com/office/drawing/2014/main" id="{4A2DE1AA-CE8E-4720-BC10-CA47E650E504}"/>
              </a:ext>
            </a:extLst>
          </p:cNvPr>
          <p:cNvSpPr>
            <a:spLocks noGrp="1"/>
          </p:cNvSpPr>
          <p:nvPr>
            <p:ph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lnSpc>
                <a:spcPct val="130000"/>
              </a:lnSpc>
              <a:buFont typeface="Symbol" panose="05050102010706020507" pitchFamily="18" charset="2"/>
              <a:buNone/>
            </a:pPr>
            <a:r>
              <a:rPr lang="en-GB" altLang="en-US" u="sng" dirty="0">
                <a:cs typeface="Arial" panose="020B0604020202020204" pitchFamily="34" charset="0"/>
              </a:rPr>
              <a:t>About Competence</a:t>
            </a:r>
          </a:p>
          <a:p>
            <a:pPr>
              <a:lnSpc>
                <a:spcPct val="130000"/>
              </a:lnSpc>
              <a:buFont typeface="Symbol" panose="05050102010706020507" pitchFamily="18" charset="2"/>
              <a:buNone/>
            </a:pPr>
            <a:endParaRPr lang="en-GB" altLang="en-US" sz="500" u="sng" dirty="0">
              <a:cs typeface="Arial" panose="020B0604020202020204" pitchFamily="34" charset="0"/>
            </a:endParaRPr>
          </a:p>
          <a:p>
            <a:pPr>
              <a:lnSpc>
                <a:spcPct val="130000"/>
              </a:lnSpc>
              <a:buFont typeface="Arial" panose="020B0604020202020204" pitchFamily="34" charset="0"/>
              <a:buNone/>
            </a:pPr>
            <a:r>
              <a:rPr lang="en-GB" altLang="en-US" dirty="0">
                <a:cs typeface="Arial" panose="020B0604020202020204" pitchFamily="34" charset="0"/>
              </a:rPr>
              <a:t>1b. I </a:t>
            </a:r>
            <a:r>
              <a:rPr lang="en-GB" altLang="en-US" dirty="0">
                <a:solidFill>
                  <a:srgbClr val="0000FF"/>
                </a:solidFill>
                <a:cs typeface="Arial" panose="020B0604020202020204" pitchFamily="34" charset="0"/>
              </a:rPr>
              <a:t>am able to </a:t>
            </a:r>
            <a:r>
              <a:rPr lang="en-GB" altLang="en-US" dirty="0">
                <a:cs typeface="Arial" panose="020B0604020202020204" pitchFamily="34" charset="0"/>
              </a:rPr>
              <a:t>make myself  always happy </a:t>
            </a:r>
          </a:p>
          <a:p>
            <a:pPr>
              <a:lnSpc>
                <a:spcPct val="130000"/>
              </a:lnSpc>
              <a:buFont typeface="Arial" panose="020B0604020202020204" pitchFamily="34" charset="0"/>
              <a:buNone/>
            </a:pPr>
            <a:endParaRPr lang="en-GB" altLang="en-US" sz="400" dirty="0">
              <a:cs typeface="Arial" panose="020B0604020202020204" pitchFamily="34" charset="0"/>
            </a:endParaRPr>
          </a:p>
          <a:p>
            <a:pPr>
              <a:lnSpc>
                <a:spcPct val="130000"/>
              </a:lnSpc>
              <a:buFont typeface="Arial" panose="020B0604020202020204" pitchFamily="34" charset="0"/>
              <a:buNone/>
            </a:pPr>
            <a:r>
              <a:rPr lang="en-GB" altLang="en-US" dirty="0">
                <a:cs typeface="Arial" panose="020B0604020202020204" pitchFamily="34" charset="0"/>
              </a:rPr>
              <a:t>2b. I </a:t>
            </a:r>
            <a:r>
              <a:rPr lang="en-GB" altLang="en-US" dirty="0">
                <a:solidFill>
                  <a:srgbClr val="0000FF"/>
                </a:solidFill>
                <a:cs typeface="Arial" panose="020B0604020202020204" pitchFamily="34" charset="0"/>
              </a:rPr>
              <a:t>am able to </a:t>
            </a:r>
            <a:r>
              <a:rPr lang="en-GB" altLang="en-US" dirty="0">
                <a:cs typeface="Arial" panose="020B0604020202020204" pitchFamily="34" charset="0"/>
              </a:rPr>
              <a:t>make the other always happy</a:t>
            </a:r>
          </a:p>
          <a:p>
            <a:pPr>
              <a:lnSpc>
                <a:spcPct val="130000"/>
              </a:lnSpc>
              <a:buFont typeface="Arial" panose="020B0604020202020204" pitchFamily="34" charset="0"/>
              <a:buNone/>
            </a:pPr>
            <a:endParaRPr lang="en-GB" altLang="en-US" sz="400" dirty="0">
              <a:cs typeface="Arial" panose="020B0604020202020204" pitchFamily="34" charset="0"/>
            </a:endParaRPr>
          </a:p>
          <a:p>
            <a:pPr>
              <a:lnSpc>
                <a:spcPct val="130000"/>
              </a:lnSpc>
              <a:buFont typeface="Arial" panose="020B0604020202020204" pitchFamily="34" charset="0"/>
              <a:buNone/>
            </a:pPr>
            <a:r>
              <a:rPr lang="en-GB" altLang="en-US" dirty="0">
                <a:cs typeface="Arial" panose="020B0604020202020204" pitchFamily="34" charset="0"/>
              </a:rPr>
              <a:t>3b. The other </a:t>
            </a:r>
            <a:r>
              <a:rPr lang="en-GB" altLang="en-US" dirty="0">
                <a:solidFill>
                  <a:srgbClr val="0000FF"/>
                </a:solidFill>
                <a:cs typeface="Arial" panose="020B0604020202020204" pitchFamily="34" charset="0"/>
              </a:rPr>
              <a:t>is able to </a:t>
            </a:r>
            <a:r>
              <a:rPr lang="en-GB" altLang="en-US" dirty="0">
                <a:cs typeface="Arial" panose="020B0604020202020204" pitchFamily="34" charset="0"/>
              </a:rPr>
              <a:t>make herself/himself  always happy</a:t>
            </a:r>
          </a:p>
          <a:p>
            <a:pPr>
              <a:lnSpc>
                <a:spcPct val="130000"/>
              </a:lnSpc>
              <a:buFont typeface="Arial" panose="020B0604020202020204" pitchFamily="34" charset="0"/>
              <a:buNone/>
            </a:pPr>
            <a:r>
              <a:rPr lang="en-GB" altLang="en-US" dirty="0">
                <a:cs typeface="Arial" panose="020B0604020202020204" pitchFamily="34" charset="0"/>
              </a:rPr>
              <a:t>4b. The other </a:t>
            </a:r>
            <a:r>
              <a:rPr lang="en-GB" altLang="en-US" dirty="0">
                <a:solidFill>
                  <a:srgbClr val="0000FF"/>
                </a:solidFill>
                <a:cs typeface="Arial" panose="020B0604020202020204" pitchFamily="34" charset="0"/>
              </a:rPr>
              <a:t>is able to </a:t>
            </a:r>
            <a:r>
              <a:rPr lang="en-GB" altLang="en-US" dirty="0">
                <a:cs typeface="Arial" panose="020B0604020202020204" pitchFamily="34" charset="0"/>
              </a:rPr>
              <a:t>make me  always happy</a:t>
            </a:r>
          </a:p>
          <a:p>
            <a:pPr>
              <a:buFont typeface="Arial" panose="020B0604020202020204" pitchFamily="34" charset="0"/>
              <a:buNone/>
            </a:pPr>
            <a:endParaRPr lang="en-GB" altLang="en-US" dirty="0"/>
          </a:p>
        </p:txBody>
      </p:sp>
      <p:sp>
        <p:nvSpPr>
          <p:cNvPr id="19460" name="Title 3">
            <a:extLst>
              <a:ext uri="{FF2B5EF4-FFF2-40B4-BE49-F238E27FC236}">
                <a16:creationId xmlns:a16="http://schemas.microsoft.com/office/drawing/2014/main" id="{0A70E3FC-AAAC-4DFF-8BBD-EB1FB2F56F1F}"/>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Evaluating Trust – Between 2 Individuals</a:t>
            </a:r>
            <a:endParaRPr lang="en-GB" altLang="en-US"/>
          </a:p>
        </p:txBody>
      </p:sp>
      <p:sp>
        <p:nvSpPr>
          <p:cNvPr id="2" name="Content Placeholder 1">
            <a:extLst>
              <a:ext uri="{FF2B5EF4-FFF2-40B4-BE49-F238E27FC236}">
                <a16:creationId xmlns:a16="http://schemas.microsoft.com/office/drawing/2014/main" id="{8F0CB91A-0BE8-4EF6-9405-6E024D260E84}"/>
              </a:ext>
            </a:extLst>
          </p:cNvPr>
          <p:cNvSpPr>
            <a:spLocks noGrp="1"/>
          </p:cNvSpPr>
          <p:nvPr>
            <p:ph sz="quarter" idx="10"/>
          </p:nvPr>
        </p:nvSpPr>
        <p:spPr/>
        <p:txBody>
          <a:bodyPr/>
          <a:lstStyle/>
          <a:p>
            <a:endParaRPr lang="en-IN"/>
          </a:p>
        </p:txBody>
      </p:sp>
      <p:sp>
        <p:nvSpPr>
          <p:cNvPr id="12293" name="Rectangle 6">
            <a:extLst>
              <a:ext uri="{FF2B5EF4-FFF2-40B4-BE49-F238E27FC236}">
                <a16:creationId xmlns:a16="http://schemas.microsoft.com/office/drawing/2014/main" id="{6C4BEA64-2AF0-49D1-B8BF-AB6FA71CAA0D}"/>
              </a:ext>
            </a:extLst>
          </p:cNvPr>
          <p:cNvSpPr>
            <a:spLocks noChangeArrowheads="1"/>
          </p:cNvSpPr>
          <p:nvPr/>
        </p:nvSpPr>
        <p:spPr bwMode="auto">
          <a:xfrm>
            <a:off x="762000" y="5645150"/>
            <a:ext cx="46482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30000"/>
              </a:lnSpc>
              <a:buFont typeface="Symbol" panose="05050102010706020507" pitchFamily="18" charset="2"/>
              <a:buNone/>
            </a:pPr>
            <a:r>
              <a:rPr lang="en-GB" altLang="en-US" sz="2200" u="sng" dirty="0">
                <a:solidFill>
                  <a:srgbClr val="FF0000"/>
                </a:solidFill>
              </a:rPr>
              <a:t>Natural Acceptance – Intention</a:t>
            </a:r>
          </a:p>
          <a:p>
            <a:pPr algn="ctr" eaLnBrk="1" hangingPunct="1">
              <a:lnSpc>
                <a:spcPct val="130000"/>
              </a:lnSpc>
              <a:buFont typeface="Symbol" panose="05050102010706020507" pitchFamily="18" charset="2"/>
              <a:buNone/>
            </a:pPr>
            <a:r>
              <a:rPr lang="en-GB" altLang="en-US" sz="2200" dirty="0">
                <a:solidFill>
                  <a:srgbClr val="000000"/>
                </a:solidFill>
              </a:rPr>
              <a:t>What You Really Want to Be</a:t>
            </a:r>
          </a:p>
        </p:txBody>
      </p:sp>
      <p:sp>
        <p:nvSpPr>
          <p:cNvPr id="12294" name="Rectangle 7">
            <a:extLst>
              <a:ext uri="{FF2B5EF4-FFF2-40B4-BE49-F238E27FC236}">
                <a16:creationId xmlns:a16="http://schemas.microsoft.com/office/drawing/2014/main" id="{34D00079-C5E5-4980-B26D-0ED9F6E33D1F}"/>
              </a:ext>
            </a:extLst>
          </p:cNvPr>
          <p:cNvSpPr>
            <a:spLocks noChangeArrowheads="1"/>
          </p:cNvSpPr>
          <p:nvPr/>
        </p:nvSpPr>
        <p:spPr bwMode="auto">
          <a:xfrm>
            <a:off x="6781800" y="5638800"/>
            <a:ext cx="4572000" cy="926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30000"/>
              </a:lnSpc>
              <a:buFont typeface="Symbol" panose="05050102010706020507" pitchFamily="18" charset="2"/>
              <a:buNone/>
            </a:pPr>
            <a:r>
              <a:rPr lang="en-GB" altLang="en-US" sz="2200" u="sng" dirty="0">
                <a:solidFill>
                  <a:srgbClr val="FF0000"/>
                </a:solidFill>
              </a:rPr>
              <a:t>Competence – Imagination</a:t>
            </a:r>
          </a:p>
          <a:p>
            <a:pPr algn="ctr" eaLnBrk="1" hangingPunct="1">
              <a:lnSpc>
                <a:spcPct val="130000"/>
              </a:lnSpc>
              <a:buFont typeface="Symbol" panose="05050102010706020507" pitchFamily="18" charset="2"/>
              <a:buNone/>
            </a:pPr>
            <a:r>
              <a:rPr lang="en-GB" altLang="en-US" sz="2200" dirty="0">
                <a:solidFill>
                  <a:srgbClr val="000000"/>
                </a:solidFill>
              </a:rPr>
              <a:t>What You Are</a:t>
            </a:r>
          </a:p>
        </p:txBody>
      </p:sp>
      <p:sp>
        <p:nvSpPr>
          <p:cNvPr id="7" name="TextBox 6">
            <a:extLst>
              <a:ext uri="{FF2B5EF4-FFF2-40B4-BE49-F238E27FC236}">
                <a16:creationId xmlns:a16="http://schemas.microsoft.com/office/drawing/2014/main" id="{CAACB594-427D-4C2C-AC6C-6BD5C1F426B0}"/>
              </a:ext>
            </a:extLst>
          </p:cNvPr>
          <p:cNvSpPr txBox="1">
            <a:spLocks noChangeArrowheads="1"/>
          </p:cNvSpPr>
          <p:nvPr/>
        </p:nvSpPr>
        <p:spPr bwMode="auto">
          <a:xfrm>
            <a:off x="5718175" y="1246188"/>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dirty="0">
                <a:solidFill>
                  <a:srgbClr val="000000"/>
                </a:solidFill>
              </a:rPr>
              <a:t>√</a:t>
            </a:r>
          </a:p>
        </p:txBody>
      </p:sp>
      <p:sp>
        <p:nvSpPr>
          <p:cNvPr id="8" name="TextBox 7">
            <a:extLst>
              <a:ext uri="{FF2B5EF4-FFF2-40B4-BE49-F238E27FC236}">
                <a16:creationId xmlns:a16="http://schemas.microsoft.com/office/drawing/2014/main" id="{8F977EDC-D74B-44E3-A059-1130C1170C76}"/>
              </a:ext>
            </a:extLst>
          </p:cNvPr>
          <p:cNvSpPr txBox="1">
            <a:spLocks noChangeArrowheads="1"/>
          </p:cNvSpPr>
          <p:nvPr/>
        </p:nvSpPr>
        <p:spPr bwMode="auto">
          <a:xfrm>
            <a:off x="11811000" y="1287463"/>
            <a:ext cx="5334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200">
                <a:solidFill>
                  <a:srgbClr val="FF0000"/>
                </a:solidFill>
              </a:rPr>
              <a:t>?</a:t>
            </a:r>
          </a:p>
        </p:txBody>
      </p:sp>
      <p:sp>
        <p:nvSpPr>
          <p:cNvPr id="15" name="TextBox 14">
            <a:extLst>
              <a:ext uri="{FF2B5EF4-FFF2-40B4-BE49-F238E27FC236}">
                <a16:creationId xmlns:a16="http://schemas.microsoft.com/office/drawing/2014/main" id="{6E0B8822-C416-4183-A392-BEEFD07DB7B6}"/>
              </a:ext>
            </a:extLst>
          </p:cNvPr>
          <p:cNvSpPr txBox="1">
            <a:spLocks noChangeArrowheads="1"/>
          </p:cNvSpPr>
          <p:nvPr/>
        </p:nvSpPr>
        <p:spPr bwMode="auto">
          <a:xfrm>
            <a:off x="11811000" y="1905000"/>
            <a:ext cx="533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200">
                <a:solidFill>
                  <a:srgbClr val="FF0000"/>
                </a:solidFill>
              </a:rPr>
              <a:t>?</a:t>
            </a:r>
          </a:p>
        </p:txBody>
      </p:sp>
      <p:sp>
        <p:nvSpPr>
          <p:cNvPr id="16" name="TextBox 15">
            <a:extLst>
              <a:ext uri="{FF2B5EF4-FFF2-40B4-BE49-F238E27FC236}">
                <a16:creationId xmlns:a16="http://schemas.microsoft.com/office/drawing/2014/main" id="{619D5F07-DEAF-40E2-BD0D-E51F326207CD}"/>
              </a:ext>
            </a:extLst>
          </p:cNvPr>
          <p:cNvSpPr txBox="1">
            <a:spLocks noChangeArrowheads="1"/>
          </p:cNvSpPr>
          <p:nvPr/>
        </p:nvSpPr>
        <p:spPr bwMode="auto">
          <a:xfrm>
            <a:off x="11811000" y="2465388"/>
            <a:ext cx="5334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200">
                <a:solidFill>
                  <a:srgbClr val="FF0000"/>
                </a:solidFill>
              </a:rPr>
              <a:t>?</a:t>
            </a:r>
          </a:p>
        </p:txBody>
      </p:sp>
      <p:sp>
        <p:nvSpPr>
          <p:cNvPr id="17" name="TextBox 16">
            <a:extLst>
              <a:ext uri="{FF2B5EF4-FFF2-40B4-BE49-F238E27FC236}">
                <a16:creationId xmlns:a16="http://schemas.microsoft.com/office/drawing/2014/main" id="{9E5F8D46-A406-42F0-A854-67EF3F3CFAC3}"/>
              </a:ext>
            </a:extLst>
          </p:cNvPr>
          <p:cNvSpPr txBox="1">
            <a:spLocks noChangeArrowheads="1"/>
          </p:cNvSpPr>
          <p:nvPr/>
        </p:nvSpPr>
        <p:spPr bwMode="auto">
          <a:xfrm>
            <a:off x="11734800" y="3429000"/>
            <a:ext cx="533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200">
                <a:solidFill>
                  <a:srgbClr val="FF0000"/>
                </a:solidFill>
              </a:rPr>
              <a:t>??</a:t>
            </a:r>
          </a:p>
        </p:txBody>
      </p:sp>
      <p:sp>
        <p:nvSpPr>
          <p:cNvPr id="18" name="TextBox 17">
            <a:extLst>
              <a:ext uri="{FF2B5EF4-FFF2-40B4-BE49-F238E27FC236}">
                <a16:creationId xmlns:a16="http://schemas.microsoft.com/office/drawing/2014/main" id="{266EDD58-14EC-46BA-A0B1-4F45A7E7A59D}"/>
              </a:ext>
            </a:extLst>
          </p:cNvPr>
          <p:cNvSpPr txBox="1">
            <a:spLocks noChangeArrowheads="1"/>
          </p:cNvSpPr>
          <p:nvPr/>
        </p:nvSpPr>
        <p:spPr bwMode="auto">
          <a:xfrm>
            <a:off x="5718175" y="3429000"/>
            <a:ext cx="533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200">
                <a:solidFill>
                  <a:srgbClr val="FF0000"/>
                </a:solidFill>
              </a:rPr>
              <a:t>?</a:t>
            </a:r>
          </a:p>
        </p:txBody>
      </p:sp>
      <p:sp>
        <p:nvSpPr>
          <p:cNvPr id="19" name="TextBox 18">
            <a:extLst>
              <a:ext uri="{FF2B5EF4-FFF2-40B4-BE49-F238E27FC236}">
                <a16:creationId xmlns:a16="http://schemas.microsoft.com/office/drawing/2014/main" id="{6D8FF790-8F9C-4066-BFBD-3423312AC39A}"/>
              </a:ext>
            </a:extLst>
          </p:cNvPr>
          <p:cNvSpPr txBox="1">
            <a:spLocks noChangeArrowheads="1"/>
          </p:cNvSpPr>
          <p:nvPr/>
        </p:nvSpPr>
        <p:spPr bwMode="auto">
          <a:xfrm>
            <a:off x="5718175" y="1905000"/>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solidFill>
                  <a:srgbClr val="000000"/>
                </a:solidFill>
              </a:rPr>
              <a:t>√</a:t>
            </a:r>
          </a:p>
        </p:txBody>
      </p:sp>
      <p:sp>
        <p:nvSpPr>
          <p:cNvPr id="20" name="TextBox 19">
            <a:extLst>
              <a:ext uri="{FF2B5EF4-FFF2-40B4-BE49-F238E27FC236}">
                <a16:creationId xmlns:a16="http://schemas.microsoft.com/office/drawing/2014/main" id="{F082F57A-5D2B-40D6-B104-B7D6F652C372}"/>
              </a:ext>
            </a:extLst>
          </p:cNvPr>
          <p:cNvSpPr txBox="1">
            <a:spLocks noChangeArrowheads="1"/>
          </p:cNvSpPr>
          <p:nvPr/>
        </p:nvSpPr>
        <p:spPr bwMode="auto">
          <a:xfrm>
            <a:off x="5718175" y="2514600"/>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solidFill>
                  <a:srgbClr val="000000"/>
                </a:solidFill>
              </a:rPr>
              <a:t>√</a:t>
            </a:r>
          </a:p>
        </p:txBody>
      </p:sp>
      <p:pic>
        <p:nvPicPr>
          <p:cNvPr id="19472" name="Picture 4">
            <a:extLst>
              <a:ext uri="{FF2B5EF4-FFF2-40B4-BE49-F238E27FC236}">
                <a16:creationId xmlns:a16="http://schemas.microsoft.com/office/drawing/2014/main" id="{A6F7028F-B040-42A6-A3E3-5DFDE53AE8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803" t="23537" r="20900" b="12950"/>
          <a:stretch>
            <a:fillRect/>
          </a:stretch>
        </p:blipFill>
        <p:spPr bwMode="auto">
          <a:xfrm>
            <a:off x="5029200" y="4587875"/>
            <a:ext cx="10509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
            <a:extLst>
              <a:ext uri="{FF2B5EF4-FFF2-40B4-BE49-F238E27FC236}">
                <a16:creationId xmlns:a16="http://schemas.microsoft.com/office/drawing/2014/main" id="{FBD01EBC-454E-4501-817D-506C702F78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803" t="23537" r="20900" b="12950"/>
          <a:stretch>
            <a:fillRect/>
          </a:stretch>
        </p:blipFill>
        <p:spPr bwMode="auto">
          <a:xfrm>
            <a:off x="11152188" y="4665663"/>
            <a:ext cx="10509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293"/>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17"/>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22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Lst>
  </p:timing>
</p:sld>
</file>

<file path=ppt/theme/theme1.xml><?xml version="1.0" encoding="utf-8"?>
<a:theme xmlns:a="http://schemas.openxmlformats.org/drawingml/2006/main" name="UHV Theme 2022">
  <a:themeElements>
    <a:clrScheme name="Corporate Template V1">
      <a:dk1>
        <a:sysClr val="windowText" lastClr="000000"/>
      </a:dk1>
      <a:lt1>
        <a:sysClr val="window" lastClr="FFFFFF"/>
      </a:lt1>
      <a:dk2>
        <a:srgbClr val="000000"/>
      </a:dk2>
      <a:lt2>
        <a:srgbClr val="FFFFFF"/>
      </a:lt2>
      <a:accent1>
        <a:srgbClr val="8FCAE7"/>
      </a:accent1>
      <a:accent2>
        <a:srgbClr val="A092B4"/>
      </a:accent2>
      <a:accent3>
        <a:srgbClr val="C6C070"/>
      </a:accent3>
      <a:accent4>
        <a:srgbClr val="B7B1A9"/>
      </a:accent4>
      <a:accent5>
        <a:srgbClr val="FCD450"/>
      </a:accent5>
      <a:accent6>
        <a:srgbClr val="B2541A"/>
      </a:accent6>
      <a:hlink>
        <a:srgbClr val="E7925E"/>
      </a:hlink>
      <a:folHlink>
        <a:srgbClr val="2F75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FFFFFF"/>
        </a:dk2>
        <a:lt2>
          <a:srgbClr val="000000"/>
        </a:lt2>
        <a:accent1>
          <a:srgbClr val="8FCAE7"/>
        </a:accent1>
        <a:accent2>
          <a:srgbClr val="C6C070"/>
        </a:accent2>
        <a:accent3>
          <a:srgbClr val="FFFFFF"/>
        </a:accent3>
        <a:accent4>
          <a:srgbClr val="000000"/>
        </a:accent4>
        <a:accent5>
          <a:srgbClr val="C6E1F1"/>
        </a:accent5>
        <a:accent6>
          <a:srgbClr val="B3AE65"/>
        </a:accent6>
        <a:hlink>
          <a:srgbClr val="A092B4"/>
        </a:hlink>
        <a:folHlink>
          <a:srgbClr val="B7B1A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FFFFFF"/>
        </a:dk2>
        <a:lt2>
          <a:srgbClr val="000000"/>
        </a:lt2>
        <a:accent1>
          <a:srgbClr val="336BBD"/>
        </a:accent1>
        <a:accent2>
          <a:srgbClr val="82786F"/>
        </a:accent2>
        <a:accent3>
          <a:srgbClr val="FFFFFF"/>
        </a:accent3>
        <a:accent4>
          <a:srgbClr val="000000"/>
        </a:accent4>
        <a:accent5>
          <a:srgbClr val="ADBADB"/>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FFFFFF"/>
        </a:dk2>
        <a:lt2>
          <a:srgbClr val="000000"/>
        </a:lt2>
        <a:accent1>
          <a:srgbClr val="8FCAE7"/>
        </a:accent1>
        <a:accent2>
          <a:srgbClr val="A092B4"/>
        </a:accent2>
        <a:accent3>
          <a:srgbClr val="FFFFFF"/>
        </a:accent3>
        <a:accent4>
          <a:srgbClr val="000000"/>
        </a:accent4>
        <a:accent5>
          <a:srgbClr val="C6E1F1"/>
        </a:accent5>
        <a:accent6>
          <a:srgbClr val="9184A3"/>
        </a:accent6>
        <a:hlink>
          <a:srgbClr val="C6C070"/>
        </a:hlink>
        <a:folHlink>
          <a:srgbClr val="B7B1A9"/>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FFFFFF"/>
        </a:dk2>
        <a:lt2>
          <a:srgbClr val="000000"/>
        </a:lt2>
        <a:accent1>
          <a:srgbClr val="5688D2"/>
        </a:accent1>
        <a:accent2>
          <a:srgbClr val="82786F"/>
        </a:accent2>
        <a:accent3>
          <a:srgbClr val="FFFFFF"/>
        </a:accent3>
        <a:accent4>
          <a:srgbClr val="000000"/>
        </a:accent4>
        <a:accent5>
          <a:srgbClr val="B4C3E5"/>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HV Theme 2022" id="{5F44E8CA-FB57-4662-A76B-14A89045FFC5}" vid="{37843496-EC4B-4BDC-BFBD-8302CB3734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SLW PPT Template</Template>
  <TotalTime>0</TotalTime>
  <Words>2759</Words>
  <Application>Microsoft Office PowerPoint</Application>
  <PresentationFormat>Widescreen</PresentationFormat>
  <Paragraphs>335</Paragraphs>
  <Slides>23</Slides>
  <Notes>12</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Kruti Dev 010</vt:lpstr>
      <vt:lpstr>Symbol</vt:lpstr>
      <vt:lpstr>Wingdings</vt:lpstr>
      <vt:lpstr>UHV Theme 2022</vt:lpstr>
      <vt:lpstr>UHV-I Session 8    Fulfilment in Relationship – Trust</vt:lpstr>
      <vt:lpstr>Interaction Before Main Session</vt:lpstr>
      <vt:lpstr>Home Assignment</vt:lpstr>
      <vt:lpstr>UHV-I Session 8    Fulfilment in Relationship – Trust</vt:lpstr>
      <vt:lpstr>Introduction</vt:lpstr>
      <vt:lpstr>Harmony in the Family</vt:lpstr>
      <vt:lpstr>Trust (FOUNDATION VALUE)</vt:lpstr>
      <vt:lpstr>Trust (fo”okl)</vt:lpstr>
      <vt:lpstr>Evaluating Trust – Between 2 Individuals</vt:lpstr>
      <vt:lpstr>Doubt on Intention: Mistrust</vt:lpstr>
      <vt:lpstr>About the Other</vt:lpstr>
      <vt:lpstr>Common Mistake in Relationship</vt:lpstr>
      <vt:lpstr>Some Common Misunderstandings about Trust</vt:lpstr>
      <vt:lpstr>Self Reflection</vt:lpstr>
      <vt:lpstr>Trust: To have the clarity that the other intends to make me happy</vt:lpstr>
      <vt:lpstr>About the Other</vt:lpstr>
      <vt:lpstr>Resolution of Concerns in Relationship</vt:lpstr>
      <vt:lpstr>Sum Up: Trust, the Foundation of Relationship</vt:lpstr>
      <vt:lpstr>Home Assignment</vt:lpstr>
      <vt:lpstr>Home Assignments</vt:lpstr>
      <vt:lpstr>Questions?</vt:lpstr>
      <vt:lpstr>Anger – Reason     Anger – Solution</vt:lpstr>
      <vt:lpstr>Anger – Reason     Anger – Solution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UHV Slides 2022</cp:keywords>
  <cp:lastModifiedBy/>
  <cp:revision>48</cp:revision>
  <dcterms:created xsi:type="dcterms:W3CDTF">2009-12-17T14:12:44Z</dcterms:created>
  <dcterms:modified xsi:type="dcterms:W3CDTF">2025-07-28T11:43:39Z</dcterms:modified>
</cp:coreProperties>
</file>